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1.xml" ContentType="application/vnd.openxmlformats-officedocument.presentationml.notesSlide+xml"/>
  <Override PartName="/ppt/tags/tag78.xml" ContentType="application/vnd.openxmlformats-officedocument.presentationml.tags+xml"/>
  <Override PartName="/ppt/notesSlides/notesSlide12.xml" ContentType="application/vnd.openxmlformats-officedocument.presentationml.notesSlide+xml"/>
  <Override PartName="/ppt/tags/tag79.xml" ContentType="application/vnd.openxmlformats-officedocument.presentationml.tags+xml"/>
  <Override PartName="/ppt/notesSlides/notesSlide13.xml" ContentType="application/vnd.openxmlformats-officedocument.presentationml.notesSlide+xml"/>
  <Override PartName="/ppt/tags/tag80.xml" ContentType="application/vnd.openxmlformats-officedocument.presentationml.tags+xml"/>
  <Override PartName="/ppt/notesSlides/notesSlide14.xml" ContentType="application/vnd.openxmlformats-officedocument.presentationml.notesSlide+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0" r:id="rId4"/>
    <p:sldId id="286" r:id="rId5"/>
    <p:sldId id="266" r:id="rId6"/>
    <p:sldId id="264" r:id="rId7"/>
    <p:sldId id="261" r:id="rId8"/>
    <p:sldId id="280" r:id="rId9"/>
    <p:sldId id="258" r:id="rId10"/>
    <p:sldId id="287" r:id="rId11"/>
    <p:sldId id="262" r:id="rId12"/>
    <p:sldId id="289" r:id="rId13"/>
    <p:sldId id="278" r:id="rId14"/>
    <p:sldId id="290" r:id="rId15"/>
    <p:sldId id="291" r:id="rId16"/>
    <p:sldId id="295" r:id="rId17"/>
    <p:sldId id="269" r:id="rId18"/>
    <p:sldId id="292" r:id="rId19"/>
    <p:sldId id="271" r:id="rId20"/>
    <p:sldId id="282" r:id="rId21"/>
    <p:sldId id="281" r:id="rId22"/>
    <p:sldId id="294" r:id="rId23"/>
    <p:sldId id="285" r:id="rId24"/>
    <p:sldId id="296" r:id="rId2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CC99"/>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6357" autoAdjust="0"/>
  </p:normalViewPr>
  <p:slideViewPr>
    <p:cSldViewPr>
      <p:cViewPr varScale="1">
        <p:scale>
          <a:sx n="145" d="100"/>
          <a:sy n="145" d="100"/>
        </p:scale>
        <p:origin x="83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1DE92-2EC4-4102-B893-7272A5F9DF85}" type="datetimeFigureOut">
              <a:rPr lang="zh-CN" altLang="en-US" smtClean="0"/>
              <a:pPr/>
              <a:t>2023/10/31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16DD-5507-4675-A829-EA77A628481E}" type="slidenum">
              <a:rPr lang="zh-CN" altLang="en-US" smtClean="0"/>
              <a:pPr/>
              <a:t>‹#›</a:t>
            </a:fld>
            <a:endParaRPr lang="zh-CN" altLang="en-US"/>
          </a:p>
        </p:txBody>
      </p:sp>
    </p:spTree>
    <p:extLst>
      <p:ext uri="{BB962C8B-B14F-4D97-AF65-F5344CB8AC3E}">
        <p14:creationId xmlns:p14="http://schemas.microsoft.com/office/powerpoint/2010/main" val="3515427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i="0" dirty="0">
                <a:solidFill>
                  <a:srgbClr val="374151"/>
                </a:solidFill>
                <a:effectLst/>
                <a:latin typeface="Söhne"/>
              </a:rPr>
              <a:t>Good morning, everyone. Welcome to join my presentation.</a:t>
            </a:r>
          </a:p>
          <a:p>
            <a:endParaRPr lang="en-US" altLang="zh-CN" b="0" i="0" dirty="0">
              <a:solidFill>
                <a:srgbClr val="374151"/>
              </a:solidFill>
              <a:effectLst/>
              <a:latin typeface="Söhne"/>
            </a:endParaRPr>
          </a:p>
          <a:p>
            <a:r>
              <a:rPr lang="en-US" altLang="zh-CN" b="0" i="0" dirty="0">
                <a:solidFill>
                  <a:srgbClr val="374151"/>
                </a:solidFill>
                <a:effectLst/>
                <a:latin typeface="Söhne"/>
              </a:rPr>
              <a:t>My name is Wangjun SHEN, and today, I will be speaking on the topic of Artificial Neural Networks.</a:t>
            </a:r>
          </a:p>
        </p:txBody>
      </p:sp>
      <p:sp>
        <p:nvSpPr>
          <p:cNvPr id="4" name="灯片编号占位符 3"/>
          <p:cNvSpPr>
            <a:spLocks noGrp="1"/>
          </p:cNvSpPr>
          <p:nvPr>
            <p:ph type="sldNum" sz="quarter" idx="10"/>
          </p:nvPr>
        </p:nvSpPr>
        <p:spPr/>
        <p:txBody>
          <a:bodyPr/>
          <a:lstStyle/>
          <a:p>
            <a:fld id="{2D4B16DD-5507-4675-A829-EA77A628481E}" type="slidenum">
              <a:rPr lang="zh-CN" altLang="en-US" smtClean="0"/>
              <a:pPr/>
              <a:t>1</a:t>
            </a:fld>
            <a:endParaRPr lang="zh-CN" altLang="en-US"/>
          </a:p>
        </p:txBody>
      </p:sp>
    </p:spTree>
    <p:extLst>
      <p:ext uri="{BB962C8B-B14F-4D97-AF65-F5344CB8AC3E}">
        <p14:creationId xmlns:p14="http://schemas.microsoft.com/office/powerpoint/2010/main" val="2181664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374151"/>
                </a:solidFill>
                <a:effectLst/>
                <a:latin typeface="Söhne"/>
              </a:rPr>
              <a:t>We can show it using code.</a:t>
            </a:r>
          </a:p>
          <a:p>
            <a:endParaRPr lang="en-US" altLang="zh-CN" b="0" i="0" dirty="0">
              <a:solidFill>
                <a:srgbClr val="374151"/>
              </a:solidFill>
              <a:effectLst/>
              <a:latin typeface="Söhne"/>
            </a:endParaRPr>
          </a:p>
          <a:p>
            <a:r>
              <a:rPr lang="en-US" altLang="zh-CN" b="0" i="0" dirty="0">
                <a:solidFill>
                  <a:srgbClr val="374151"/>
                </a:solidFill>
                <a:effectLst/>
                <a:latin typeface="Söhne"/>
              </a:rPr>
              <a:t>First we generate this XOR data, and then we can visualize it. This is the result of the visualization.</a:t>
            </a:r>
          </a:p>
          <a:p>
            <a:endParaRPr lang="en-US" altLang="zh-CN" b="0" i="0" dirty="0">
              <a:solidFill>
                <a:srgbClr val="374151"/>
              </a:solidFill>
              <a:effectLst/>
              <a:latin typeface="Söhne"/>
            </a:endParaRPr>
          </a:p>
          <a:p>
            <a:r>
              <a:rPr lang="en-US" altLang="zh-CN" b="0" i="0" dirty="0">
                <a:solidFill>
                  <a:srgbClr val="374151"/>
                </a:solidFill>
                <a:effectLst/>
                <a:latin typeface="Söhne"/>
              </a:rPr>
              <a:t>Then we tried to use a traditional perceptron and visualized the results. We found that the model could not classify the two well.</a:t>
            </a:r>
          </a:p>
          <a:p>
            <a:endParaRPr lang="en-US" altLang="zh-CN" b="0" i="0" dirty="0">
              <a:solidFill>
                <a:srgbClr val="374151"/>
              </a:solidFill>
              <a:effectLst/>
              <a:latin typeface="Söhne"/>
            </a:endParaRPr>
          </a:p>
          <a:p>
            <a:r>
              <a:rPr lang="en-US" altLang="zh-CN" b="0" i="0" dirty="0">
                <a:solidFill>
                  <a:srgbClr val="374151"/>
                </a:solidFill>
                <a:effectLst/>
                <a:latin typeface="Söhne"/>
              </a:rPr>
              <a:t>But if we use neural models that use the backpropagation algorithm, the result will become like this. It can be found that the model can already distinguish the data very well.</a:t>
            </a:r>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10</a:t>
            </a:fld>
            <a:endParaRPr lang="zh-CN" altLang="en-US"/>
          </a:p>
        </p:txBody>
      </p:sp>
    </p:spTree>
    <p:extLst>
      <p:ext uri="{BB962C8B-B14F-4D97-AF65-F5344CB8AC3E}">
        <p14:creationId xmlns:p14="http://schemas.microsoft.com/office/powerpoint/2010/main" val="327125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Next, let us discuss the ANN model in detail.</a:t>
            </a:r>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11</a:t>
            </a:fld>
            <a:endParaRPr lang="zh-CN" altLang="en-US"/>
          </a:p>
        </p:txBody>
      </p:sp>
    </p:spTree>
    <p:extLst>
      <p:ext uri="{BB962C8B-B14F-4D97-AF65-F5344CB8AC3E}">
        <p14:creationId xmlns:p14="http://schemas.microsoft.com/office/powerpoint/2010/main" val="1108791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t>An artificial neuron, the fundamental unit of a neural network, comprises an input that receives external data, weights to adjust input importance, a weighted summation combining inputs and weights, an added bias for flexibility, and an activation function applying a non-linear transformation to enable learning complex patterns. Its output, derived from this process, serves as the result or input for subsequent neurons, allowing them to process and learn from data, forming the basis for intricate neural network models.</a:t>
            </a:r>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12</a:t>
            </a:fld>
            <a:endParaRPr lang="zh-CN" altLang="en-US"/>
          </a:p>
        </p:txBody>
      </p:sp>
    </p:spTree>
    <p:extLst>
      <p:ext uri="{BB962C8B-B14F-4D97-AF65-F5344CB8AC3E}">
        <p14:creationId xmlns:p14="http://schemas.microsoft.com/office/powerpoint/2010/main" val="941845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discussing neurons, it's important to delve into the concept of neural networks.</a:t>
            </a:r>
          </a:p>
          <a:p>
            <a:endParaRPr lang="en-US" altLang="zh-CN" dirty="0"/>
          </a:p>
          <a:p>
            <a:r>
              <a:rPr lang="en-US" altLang="zh-CN" dirty="0"/>
              <a:t>A single neuron cannot be considered as a network; a minimum of two neurons is required to form the simplest network.</a:t>
            </a:r>
          </a:p>
          <a:p>
            <a:endParaRPr lang="en-US" altLang="zh-CN" dirty="0"/>
          </a:p>
          <a:p>
            <a:r>
              <a:rPr lang="en-US" altLang="zh-CN" dirty="0"/>
              <a:t>Part C of the diagram illustrates the structure of the most basic neural network, consisting of two neurons. The first neuron receives data, processes it, and produces an output, which is then passed as input to the second neuron. The second neuron processes this input to generate the final output.</a:t>
            </a:r>
          </a:p>
          <a:p>
            <a:endParaRPr lang="en-US" altLang="zh-CN" dirty="0"/>
          </a:p>
          <a:p>
            <a:r>
              <a:rPr lang="en-US" altLang="zh-CN" dirty="0"/>
              <a:t>In reality, networks can become much more complex, as shown in Part D of the diagram. A neural network can comprise multiple layers and numerous interconnected neurons, creating a powerful tool for processing and learning from data, and solving a wide range of complex problems.</a:t>
            </a:r>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13</a:t>
            </a:fld>
            <a:endParaRPr lang="zh-CN" altLang="en-US"/>
          </a:p>
        </p:txBody>
      </p:sp>
    </p:spTree>
    <p:extLst>
      <p:ext uri="{BB962C8B-B14F-4D97-AF65-F5344CB8AC3E}">
        <p14:creationId xmlns:p14="http://schemas.microsoft.com/office/powerpoint/2010/main" val="303903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a visualization of a more complex neural network.</a:t>
            </a:r>
          </a:p>
          <a:p>
            <a:endParaRPr lang="en-US" altLang="zh-CN" dirty="0"/>
          </a:p>
          <a:p>
            <a:r>
              <a:rPr lang="en-US" altLang="zh-CN" dirty="0"/>
              <a:t>Neural networks are graphically represented as neurons connected in a directed acyclic graph (DAG), where the output of one neuron serves as the input for the next neuron. In the neural network structure, cycles are not allowed to prevent infinite loops during forward propagation. Neurons are organized hierarchically into layers.</a:t>
            </a:r>
          </a:p>
          <a:p>
            <a:endParaRPr lang="en-US" altLang="zh-CN" dirty="0"/>
          </a:p>
          <a:p>
            <a:r>
              <a:rPr lang="en-US" altLang="zh-CN" dirty="0"/>
              <a:t>1. **Input Layer**: The input layer is the first layer of the neural network, responsible for receiving input data. Each input neuron corresponds to a dimension of the input features. In this example, there are three input neurons, indicating that the input data has three dimensions. The input layer typically performs no computation and only passes the data to the next layer.</a:t>
            </a:r>
          </a:p>
          <a:p>
            <a:endParaRPr lang="en-US" altLang="zh-CN" dirty="0"/>
          </a:p>
          <a:p>
            <a:r>
              <a:rPr lang="en-US" altLang="zh-CN" dirty="0"/>
              <a:t>2. **Hidden Layers**: These intermediate layers in the neural network do not directly communicate with the external world. Neurons in the hidden layers perform complex computations and feature extraction.</a:t>
            </a:r>
          </a:p>
          <a:p>
            <a:endParaRPr lang="en-US" altLang="zh-CN" dirty="0"/>
          </a:p>
          <a:p>
            <a:r>
              <a:rPr lang="en-US" altLang="zh-CN" dirty="0"/>
              <a:t>3. **Output Layer**: The output layer generates the final output of the neural network, typically representing the solution to a specific problem. The number of neurons in the output layer depends on the nature of the task. For instance, a binary classification problem might have one neuron, while a multi-class classification problem could have multiple neurons.</a:t>
            </a:r>
            <a:endParaRPr lang="zh-CN" altLang="en-US" b="0"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14</a:t>
            </a:fld>
            <a:endParaRPr lang="zh-CN" altLang="en-US"/>
          </a:p>
        </p:txBody>
      </p:sp>
    </p:spTree>
    <p:extLst>
      <p:ext uri="{BB962C8B-B14F-4D97-AF65-F5344CB8AC3E}">
        <p14:creationId xmlns:p14="http://schemas.microsoft.com/office/powerpoint/2010/main" val="98416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15</a:t>
            </a:fld>
            <a:endParaRPr lang="zh-CN" altLang="en-US"/>
          </a:p>
        </p:txBody>
      </p:sp>
    </p:spTree>
    <p:extLst>
      <p:ext uri="{BB962C8B-B14F-4D97-AF65-F5344CB8AC3E}">
        <p14:creationId xmlns:p14="http://schemas.microsoft.com/office/powerpoint/2010/main" val="1748235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 we understanding how the ANN Model works, we can talk about some applications which are built by ANN.</a:t>
            </a:r>
          </a:p>
          <a:p>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17</a:t>
            </a:fld>
            <a:endParaRPr lang="zh-CN" altLang="en-US"/>
          </a:p>
        </p:txBody>
      </p:sp>
    </p:spTree>
    <p:extLst>
      <p:ext uri="{BB962C8B-B14F-4D97-AF65-F5344CB8AC3E}">
        <p14:creationId xmlns:p14="http://schemas.microsoft.com/office/powerpoint/2010/main" val="2235292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374151"/>
                </a:solidFill>
                <a:effectLst/>
                <a:latin typeface="Söhne"/>
              </a:rPr>
              <a:t>The first application area of Artificial Neural Networks (ANN) is in the field of computer vision. ANNs have the ability to recognize the content of input images, allowing for object classification and identification.</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To illustrate this capability, we can use the MNIST dataset to demonstrate how neural networks can successfully recognize digits.</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 MNIST dataset comprises handwritten digit images, covering all digits from 0 to 9. Each image is a grayscale image with dimensions of 28x28 pixels. Through training, a neural network can learn to recognize similar inputs and classify them into their corresponding digits.</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This is the model I've trained.  We can do a simple test to show whether that model can recognize a number on a picture.</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You can find the code for this model on my GitHub repository. However, we won't go into specific details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18</a:t>
            </a:fld>
            <a:endParaRPr lang="zh-CN" altLang="en-US"/>
          </a:p>
        </p:txBody>
      </p:sp>
    </p:spTree>
    <p:extLst>
      <p:ext uri="{BB962C8B-B14F-4D97-AF65-F5344CB8AC3E}">
        <p14:creationId xmlns:p14="http://schemas.microsoft.com/office/powerpoint/2010/main" val="301876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ANNs can recognize the content of input images, they can indeed classify and perform more complex tasks on that recognized content.</a:t>
            </a:r>
          </a:p>
          <a:p>
            <a:endParaRPr lang="en-US" altLang="zh-CN" dirty="0"/>
          </a:p>
          <a:p>
            <a:r>
              <a:rPr lang="en-US" altLang="zh-CN" dirty="0"/>
              <a:t>For example, consider the image recognition system in an autonomous vehicle's driving system, as shown in the figure.</a:t>
            </a:r>
          </a:p>
          <a:p>
            <a:endParaRPr lang="en-US" altLang="zh-CN" dirty="0"/>
          </a:p>
          <a:p>
            <a:r>
              <a:rPr lang="en-US" altLang="zh-CN" dirty="0"/>
              <a:t>Similarly, there are various other applications in fields such as medicine, where X-ray systems can use image recognition for diagnosis, and in security, where facial recognition systems are employed, among many others.</a:t>
            </a:r>
          </a:p>
          <a:p>
            <a:endParaRPr lang="en-US" altLang="zh-CN" dirty="0"/>
          </a:p>
          <a:p>
            <a:r>
              <a:rPr lang="en-US" altLang="zh-CN" dirty="0"/>
              <a:t>The ability of ANNs to understand and classify visual data has paved the way for numerous applications across different industries, enhancing automation and decision-making processes.</a:t>
            </a:r>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19</a:t>
            </a:fld>
            <a:endParaRPr lang="zh-CN" altLang="en-US"/>
          </a:p>
        </p:txBody>
      </p:sp>
    </p:spTree>
    <p:extLst>
      <p:ext uri="{BB962C8B-B14F-4D97-AF65-F5344CB8AC3E}">
        <p14:creationId xmlns:p14="http://schemas.microsoft.com/office/powerpoint/2010/main" val="2642011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Using ANN models, AI is no longer restricted to processing games represented with symbols as output but can handle image-based games.</a:t>
            </a:r>
          </a:p>
          <a:p>
            <a:endParaRPr lang="en-US" altLang="zh-CN" dirty="0"/>
          </a:p>
          <a:p>
            <a:r>
              <a:rPr lang="en-US" altLang="zh-CN" dirty="0"/>
              <a:t>In 2018, OpenAI trained an AI that could play Dota 2 and defeated the human champion team with a score of 2:0. This achievement marked a significant milestone in AI's ability to handle complex, real-time strategy games with rich visual content and dynamic gameplay.</a:t>
            </a:r>
          </a:p>
          <a:p>
            <a:endParaRPr lang="en-US" altLang="zh-CN" dirty="0"/>
          </a:p>
          <a:p>
            <a:r>
              <a:rPr lang="en-US" altLang="zh-CN" dirty="0"/>
              <a:t>The application of ANNs in gaming has opened up new possibilities for creating AI agents capable of mastering a wide range of games and challenges, often surpassing human performance in the process.</a:t>
            </a:r>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20</a:t>
            </a:fld>
            <a:endParaRPr lang="zh-CN" altLang="en-US"/>
          </a:p>
        </p:txBody>
      </p:sp>
    </p:spTree>
    <p:extLst>
      <p:ext uri="{BB962C8B-B14F-4D97-AF65-F5344CB8AC3E}">
        <p14:creationId xmlns:p14="http://schemas.microsoft.com/office/powerpoint/2010/main" val="32319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today's presentation, we will first explore the relationship between AI and ANN. Following that, we will provide a brief overview of the history of ANN. Next, we will delve into some technical aspects of ANN models. Finally, we will discuss various applications of ANN models.</a:t>
            </a:r>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2</a:t>
            </a:fld>
            <a:endParaRPr lang="zh-CN" altLang="en-US"/>
          </a:p>
        </p:txBody>
      </p:sp>
    </p:spTree>
    <p:extLst>
      <p:ext uri="{BB962C8B-B14F-4D97-AF65-F5344CB8AC3E}">
        <p14:creationId xmlns:p14="http://schemas.microsoft.com/office/powerpoint/2010/main" val="3501402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addition to visual applications, ANNs have made significant advancements in the field of text processing.</a:t>
            </a:r>
          </a:p>
          <a:p>
            <a:endParaRPr lang="en-US" altLang="zh-CN" dirty="0"/>
          </a:p>
          <a:p>
            <a:r>
              <a:rPr lang="en-US" altLang="zh-CN" dirty="0"/>
              <a:t>Here are some commonly used applications in this domain, including Natural Language Processing, translation systems, recommendation systems, and similar systems.</a:t>
            </a:r>
          </a:p>
          <a:p>
            <a:endParaRPr lang="en-US" altLang="zh-CN" dirty="0"/>
          </a:p>
          <a:p>
            <a:r>
              <a:rPr lang="en-US" altLang="zh-CN" dirty="0"/>
              <a:t>These applications have revolutionized the way we interact with and process textual data, enabling more efficient and effective communication, information retrieval, and content recommendation. Thank you for your attention.</a:t>
            </a:r>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21</a:t>
            </a:fld>
            <a:endParaRPr lang="zh-CN" altLang="en-US"/>
          </a:p>
        </p:txBody>
      </p:sp>
    </p:spTree>
    <p:extLst>
      <p:ext uri="{BB962C8B-B14F-4D97-AF65-F5344CB8AC3E}">
        <p14:creationId xmlns:p14="http://schemas.microsoft.com/office/powerpoint/2010/main" val="797947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Artificial Neural Networks (ANNs) have advanced significantly, but they pose a challenge due to their "black-box" nature. ANNs process complex, high-dimensional data through layers of neurons, making it nearly impossible to fully interpret their internal workings. Training involves adjusting countless parameters, making it difficult to track the model's decision process. Despite this limitation, ongoing research aims to make ANNs more interpretable, crucial for applications requiring transparent model decisions, such as medicine and law.</a:t>
            </a:r>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22</a:t>
            </a:fld>
            <a:endParaRPr lang="zh-CN" altLang="en-US"/>
          </a:p>
        </p:txBody>
      </p:sp>
    </p:spTree>
    <p:extLst>
      <p:ext uri="{BB962C8B-B14F-4D97-AF65-F5344CB8AC3E}">
        <p14:creationId xmlns:p14="http://schemas.microsoft.com/office/powerpoint/2010/main" val="1301314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That's all we need to know about ANN.</a:t>
            </a:r>
          </a:p>
          <a:p>
            <a:endParaRPr lang="en-US" altLang="zh-CN" dirty="0"/>
          </a:p>
          <a:p>
            <a:r>
              <a:rPr lang="en-US" altLang="zh-CN" dirty="0"/>
              <a:t>Thank you very much for listening to my speech.</a:t>
            </a:r>
          </a:p>
          <a:p>
            <a:endParaRPr lang="en-US" altLang="zh-CN" dirty="0"/>
          </a:p>
          <a:p>
            <a:r>
              <a:rPr lang="en-US" altLang="zh-CN"/>
              <a:t>Thank you.</a:t>
            </a:r>
            <a:endParaRPr lang="en-US" altLang="zh-CN"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23</a:t>
            </a:fld>
            <a:endParaRPr lang="zh-CN" altLang="en-US"/>
          </a:p>
        </p:txBody>
      </p:sp>
    </p:spTree>
    <p:extLst>
      <p:ext uri="{BB962C8B-B14F-4D97-AF65-F5344CB8AC3E}">
        <p14:creationId xmlns:p14="http://schemas.microsoft.com/office/powerpoint/2010/main" val="91493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let's start by discussing AI.</a:t>
            </a:r>
          </a:p>
          <a:p>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3</a:t>
            </a:fld>
            <a:endParaRPr lang="zh-CN" altLang="en-US"/>
          </a:p>
        </p:txBody>
      </p:sp>
    </p:spTree>
    <p:extLst>
      <p:ext uri="{BB962C8B-B14F-4D97-AF65-F5344CB8AC3E}">
        <p14:creationId xmlns:p14="http://schemas.microsoft.com/office/powerpoint/2010/main" val="2491435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often talk about AI, but what is AI?</a:t>
            </a:r>
          </a:p>
          <a:p>
            <a:endParaRPr lang="en-US" altLang="zh-CN" dirty="0"/>
          </a:p>
          <a:p>
            <a:r>
              <a:rPr lang="en-US" altLang="zh-CN" dirty="0"/>
              <a:t>AI can be defined using two key indicators: "Thinking/Action" and "Humanly/Rationally."</a:t>
            </a:r>
          </a:p>
          <a:p>
            <a:endParaRPr lang="en-US" altLang="zh-CN" dirty="0"/>
          </a:p>
          <a:p>
            <a:r>
              <a:rPr lang="en-US" altLang="zh-CN" dirty="0"/>
              <a:t>From these indicators, we can derive four definitions of AI, which are: "Thinking Humanly," "Thinking Rationally," "Acting Humanly," and "Acting Rationally."</a:t>
            </a:r>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4</a:t>
            </a:fld>
            <a:endParaRPr lang="zh-CN" altLang="en-US"/>
          </a:p>
        </p:txBody>
      </p:sp>
    </p:spTree>
    <p:extLst>
      <p:ext uri="{BB962C8B-B14F-4D97-AF65-F5344CB8AC3E}">
        <p14:creationId xmlns:p14="http://schemas.microsoft.com/office/powerpoint/2010/main" val="412483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374151"/>
                </a:solidFill>
                <a:effectLst/>
                <a:latin typeface="Söhne"/>
              </a:rPr>
              <a:t>Based on these four different definitions of AI, research in AI has evolved into three different schools of thought.</a:t>
            </a:r>
          </a:p>
          <a:p>
            <a:endParaRPr lang="en-US" altLang="zh-CN" b="0" i="0" dirty="0">
              <a:solidFill>
                <a:srgbClr val="374151"/>
              </a:solidFill>
              <a:effectLst/>
              <a:latin typeface="Söhne"/>
            </a:endParaRPr>
          </a:p>
          <a:p>
            <a:r>
              <a:rPr lang="en-US" altLang="zh-CN" b="0" i="0" dirty="0">
                <a:solidFill>
                  <a:srgbClr val="374151"/>
                </a:solidFill>
                <a:effectLst/>
                <a:latin typeface="Söhne"/>
              </a:rPr>
              <a:t>The Symbolism school of thought in AI represented knowledge using formal symbols and employed logical rules for computer programs. While it had success in areas like expert systems, it struggled with uncertainty and handling extensive data.</a:t>
            </a:r>
          </a:p>
          <a:p>
            <a:endParaRPr lang="en-US" altLang="zh-CN" b="0" i="0" dirty="0">
              <a:solidFill>
                <a:srgbClr val="374151"/>
              </a:solidFill>
              <a:effectLst/>
              <a:latin typeface="Söhne"/>
            </a:endParaRPr>
          </a:p>
          <a:p>
            <a:pPr algn="l"/>
            <a:r>
              <a:rPr lang="en-US" altLang="zh-CN" b="0" i="0" dirty="0">
                <a:effectLst/>
                <a:latin typeface="Söhne"/>
              </a:rPr>
              <a:t>The Probabilistic AI school focuses on using probability and statistics to address uncertainty. It utilizes methods like Bayesian networks and Markov decision processes, commonly applied in decision support, pattern recognition, and automated planning, improving AI's ability to handle real-world uncertainty and noise.</a:t>
            </a:r>
          </a:p>
          <a:p>
            <a:endParaRPr lang="en-US" altLang="zh-CN" b="0" i="0" dirty="0">
              <a:solidFill>
                <a:srgbClr val="374151"/>
              </a:solidFill>
              <a:effectLst/>
              <a:latin typeface="Söhne"/>
            </a:endParaRPr>
          </a:p>
          <a:p>
            <a:r>
              <a:rPr lang="en-US" altLang="zh-CN" b="0" i="0" dirty="0">
                <a:solidFill>
                  <a:srgbClr val="374151"/>
                </a:solidFill>
                <a:effectLst/>
                <a:latin typeface="Söhne"/>
              </a:rPr>
              <a:t>Connectionism centers on neural networks and learning algorithms, inspired by biological neural systems. Deep learning, a subfield of connectionism, has achieved remarkable progress in tasks such as image recognition and natural language processing, thanks to deep neural networks processing vast datasets.</a:t>
            </a:r>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5</a:t>
            </a:fld>
            <a:endParaRPr lang="zh-CN" altLang="en-US"/>
          </a:p>
        </p:txBody>
      </p:sp>
    </p:spTree>
    <p:extLst>
      <p:ext uri="{BB962C8B-B14F-4D97-AF65-F5344CB8AC3E}">
        <p14:creationId xmlns:p14="http://schemas.microsoft.com/office/powerpoint/2010/main" val="423942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effectLst/>
                <a:latin typeface="Söhne"/>
              </a:rPr>
              <a:t>So</a:t>
            </a:r>
            <a:r>
              <a:rPr lang="zh-CN" altLang="en-US" b="0" i="0" dirty="0">
                <a:effectLst/>
                <a:latin typeface="Söhne"/>
              </a:rPr>
              <a:t> </a:t>
            </a:r>
            <a:r>
              <a:rPr lang="en-US" altLang="zh-CN" b="0" i="0" dirty="0">
                <a:effectLst/>
                <a:latin typeface="Söhne"/>
              </a:rPr>
              <a:t>we</a:t>
            </a:r>
            <a:r>
              <a:rPr lang="zh-CN" altLang="en-US" b="0" i="0" dirty="0">
                <a:effectLst/>
                <a:latin typeface="Söhne"/>
              </a:rPr>
              <a:t> </a:t>
            </a:r>
            <a:r>
              <a:rPr lang="en-US" altLang="zh-CN" b="0" i="0" dirty="0">
                <a:effectLst/>
                <a:latin typeface="Söhne"/>
              </a:rPr>
              <a:t>can</a:t>
            </a:r>
            <a:r>
              <a:rPr lang="zh-CN" altLang="en-US" b="0" i="0" dirty="0">
                <a:effectLst/>
                <a:latin typeface="Söhne"/>
              </a:rPr>
              <a:t> </a:t>
            </a:r>
            <a:r>
              <a:rPr lang="en-US" altLang="zh-CN" b="0" i="0" dirty="0">
                <a:effectLst/>
                <a:latin typeface="Söhne"/>
              </a:rPr>
              <a:t>know</a:t>
            </a:r>
            <a:r>
              <a:rPr lang="zh-CN" altLang="en-US" b="0" i="0" dirty="0">
                <a:effectLst/>
                <a:latin typeface="Söhne"/>
              </a:rPr>
              <a:t> </a:t>
            </a:r>
            <a:r>
              <a:rPr lang="en-US" altLang="zh-CN" b="0" i="0" dirty="0">
                <a:effectLst/>
                <a:latin typeface="Söhne"/>
              </a:rPr>
              <a:t>ANN is the key part of Connectionism in AI. They're inspired by the human brain, consisting of interconnected artificial neurons for learning and various tasks. ANNs emulate human information processing, crucial for machine learning and AI in tasks like perception, decision-making, and problem-solving.</a:t>
            </a:r>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6</a:t>
            </a:fld>
            <a:endParaRPr lang="zh-CN" altLang="en-US"/>
          </a:p>
        </p:txBody>
      </p:sp>
    </p:spTree>
    <p:extLst>
      <p:ext uri="{BB962C8B-B14F-4D97-AF65-F5344CB8AC3E}">
        <p14:creationId xmlns:p14="http://schemas.microsoft.com/office/powerpoint/2010/main" val="31551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374151"/>
                </a:solidFill>
                <a:effectLst/>
                <a:latin typeface="Söhne"/>
              </a:rPr>
              <a:t>Let's continue by taking a look at the historical development of Artificial Neural Networks (ANN).</a:t>
            </a:r>
          </a:p>
          <a:p>
            <a:br>
              <a:rPr lang="en-US" altLang="zh-CN" dirty="0"/>
            </a:br>
            <a:endParaRPr lang="zh-CN" altLang="en-US" dirty="0"/>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7</a:t>
            </a:fld>
            <a:endParaRPr lang="zh-CN" altLang="en-US"/>
          </a:p>
        </p:txBody>
      </p:sp>
    </p:spTree>
    <p:extLst>
      <p:ext uri="{BB962C8B-B14F-4D97-AF65-F5344CB8AC3E}">
        <p14:creationId xmlns:p14="http://schemas.microsoft.com/office/powerpoint/2010/main" val="3642034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altLang="zh-CN" b="0" i="0" dirty="0">
                <a:solidFill>
                  <a:srgbClr val="374151"/>
                </a:solidFill>
                <a:effectLst/>
                <a:latin typeface="Söhne"/>
              </a:rPr>
              <a:t>In 1943, the mathematical model of neurons was not proposed, but it was not until 1957 that the perceptron model was created.</a:t>
            </a:r>
          </a:p>
          <a:p>
            <a:pPr algn="l">
              <a:buFont typeface="Arial" panose="020B0604020202020204" pitchFamily="34" charset="0"/>
              <a:buNone/>
            </a:pPr>
            <a:endParaRPr lang="en-US" altLang="zh-CN" b="0" i="0" dirty="0">
              <a:solidFill>
                <a:srgbClr val="374151"/>
              </a:solidFill>
              <a:effectLst/>
              <a:latin typeface="Söhne"/>
            </a:endParaRPr>
          </a:p>
          <a:p>
            <a:pPr algn="l">
              <a:buFont typeface="Arial" panose="020B0604020202020204" pitchFamily="34" charset="0"/>
              <a:buNone/>
            </a:pPr>
            <a:r>
              <a:rPr lang="en-US" altLang="zh-CN" b="0" i="0" dirty="0">
                <a:solidFill>
                  <a:srgbClr val="374151"/>
                </a:solidFill>
                <a:effectLst/>
                <a:latin typeface="Söhne"/>
              </a:rPr>
              <a:t>The Perceptron model is a simple binary neural network model, so this causes the XOR problem to become a difficult problem to solve.</a:t>
            </a:r>
          </a:p>
          <a:p>
            <a:pPr algn="l">
              <a:buFont typeface="Arial" panose="020B0604020202020204" pitchFamily="34" charset="0"/>
              <a:buNone/>
            </a:pPr>
            <a:endParaRPr lang="en-US" altLang="zh-CN" b="0" i="0" dirty="0">
              <a:solidFill>
                <a:srgbClr val="374151"/>
              </a:solidFill>
              <a:effectLst/>
              <a:latin typeface="Söhne"/>
            </a:endParaRPr>
          </a:p>
          <a:p>
            <a:pPr algn="l">
              <a:buFont typeface="Arial" panose="020B0604020202020204" pitchFamily="34" charset="0"/>
              <a:buNone/>
            </a:pPr>
            <a:r>
              <a:rPr lang="en-US" altLang="zh-CN" b="0" i="0" dirty="0">
                <a:solidFill>
                  <a:srgbClr val="374151"/>
                </a:solidFill>
                <a:effectLst/>
                <a:latin typeface="Söhne"/>
              </a:rPr>
              <a:t>Due to the inability to solve the XOR problem, ANN activity began to decrease until the Back Propagation algorithm was proposed in the 1980s, allowing the neural network to learn more complex functions.</a:t>
            </a:r>
          </a:p>
          <a:p>
            <a:pPr algn="l">
              <a:buFont typeface="Arial" panose="020B0604020202020204" pitchFamily="34" charset="0"/>
              <a:buNone/>
            </a:pPr>
            <a:endParaRPr lang="en-US" altLang="zh-CN" b="0" i="0" dirty="0">
              <a:solidFill>
                <a:srgbClr val="374151"/>
              </a:solidFill>
              <a:effectLst/>
              <a:latin typeface="Söhne"/>
            </a:endParaRPr>
          </a:p>
          <a:p>
            <a:pPr algn="l">
              <a:buFont typeface="Arial" panose="020B0604020202020204" pitchFamily="34" charset="0"/>
              <a:buNone/>
            </a:pPr>
            <a:r>
              <a:rPr lang="en-US" altLang="zh-CN" b="0" i="0" dirty="0">
                <a:solidFill>
                  <a:srgbClr val="374151"/>
                </a:solidFill>
                <a:effectLst/>
                <a:latin typeface="Söhne"/>
              </a:rPr>
              <a:t>From the 1990s to the present, due to the availability of big data and more powerful computing, ANN research has become popular and many applications have been developed.</a:t>
            </a:r>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8</a:t>
            </a:fld>
            <a:endParaRPr lang="zh-CN" altLang="en-US"/>
          </a:p>
        </p:txBody>
      </p:sp>
    </p:spTree>
    <p:extLst>
      <p:ext uri="{BB962C8B-B14F-4D97-AF65-F5344CB8AC3E}">
        <p14:creationId xmlns:p14="http://schemas.microsoft.com/office/powerpoint/2010/main" val="379546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374151"/>
                </a:solidFill>
                <a:effectLst/>
                <a:latin typeface="Söhne"/>
              </a:rPr>
              <a:t>Let me briefly explain what the XOR problem is.</a:t>
            </a:r>
          </a:p>
          <a:p>
            <a:endParaRPr lang="en-US" altLang="zh-CN" b="0" i="0" dirty="0">
              <a:solidFill>
                <a:srgbClr val="374151"/>
              </a:solidFill>
              <a:effectLst/>
              <a:latin typeface="Söhne"/>
            </a:endParaRPr>
          </a:p>
          <a:p>
            <a:r>
              <a:rPr lang="en-US" altLang="zh-CN" b="0" i="0" dirty="0">
                <a:solidFill>
                  <a:srgbClr val="374151"/>
                </a:solidFill>
                <a:effectLst/>
                <a:latin typeface="Söhne"/>
              </a:rPr>
              <a:t>The XOR problem is a classic logic problem that represents a logical operation with two binary inputs and one binary output.</a:t>
            </a:r>
          </a:p>
          <a:p>
            <a:endParaRPr lang="en-US" altLang="zh-CN" b="0" i="0" dirty="0">
              <a:solidFill>
                <a:srgbClr val="374151"/>
              </a:solidFill>
              <a:effectLst/>
              <a:latin typeface="Söhne"/>
            </a:endParaRPr>
          </a:p>
          <a:p>
            <a:r>
              <a:rPr lang="en-US" altLang="zh-CN" b="0" i="0" dirty="0">
                <a:solidFill>
                  <a:srgbClr val="374151"/>
                </a:solidFill>
                <a:effectLst/>
                <a:latin typeface="Söhne"/>
              </a:rPr>
              <a:t>The rule of XOR (exclusive OR) operation is as follows:</a:t>
            </a:r>
          </a:p>
          <a:p>
            <a:r>
              <a:rPr lang="en-US" altLang="zh-CN" b="0" i="0" dirty="0">
                <a:solidFill>
                  <a:srgbClr val="374151"/>
                </a:solidFill>
                <a:effectLst/>
                <a:latin typeface="Söhne"/>
              </a:rPr>
              <a:t>- If the two binary values of the input are the same, the result is 0.</a:t>
            </a:r>
          </a:p>
          <a:p>
            <a:r>
              <a:rPr lang="en-US" altLang="zh-CN" b="0" i="0" dirty="0">
                <a:solidFill>
                  <a:srgbClr val="374151"/>
                </a:solidFill>
                <a:effectLst/>
                <a:latin typeface="Söhne"/>
              </a:rPr>
              <a:t>- If the two binary values of the input are different, the result is 1.</a:t>
            </a:r>
          </a:p>
          <a:p>
            <a:endParaRPr lang="en-US" altLang="zh-CN" b="0" i="0" dirty="0">
              <a:solidFill>
                <a:srgbClr val="374151"/>
              </a:solidFill>
              <a:effectLst/>
              <a:latin typeface="Söhne"/>
            </a:endParaRPr>
          </a:p>
          <a:p>
            <a:r>
              <a:rPr lang="en-US" altLang="zh-CN" b="0" i="0" dirty="0">
                <a:solidFill>
                  <a:srgbClr val="374151"/>
                </a:solidFill>
                <a:effectLst/>
                <a:latin typeface="Söhne"/>
              </a:rPr>
              <a:t>The difficulty of the XOR problem lies in the fact that it is not linearly separable. This means that you cannot use a single linear decision boundary to cleanly separate the two different output categories. This presented a challenge for early neural network models like the perceptron because </a:t>
            </a:r>
            <a:r>
              <a:rPr lang="en-US" altLang="zh-CN" b="0" i="0" dirty="0" err="1">
                <a:solidFill>
                  <a:srgbClr val="374151"/>
                </a:solidFill>
                <a:effectLst/>
                <a:latin typeface="Söhne"/>
              </a:rPr>
              <a:t>perceptrons</a:t>
            </a:r>
            <a:r>
              <a:rPr lang="en-US" altLang="zh-CN" b="0" i="0" dirty="0">
                <a:solidFill>
                  <a:srgbClr val="374151"/>
                </a:solidFill>
                <a:effectLst/>
                <a:latin typeface="Söhne"/>
              </a:rPr>
              <a:t> could only handle linearly separable problems and could not solve the XOR problem.</a:t>
            </a:r>
          </a:p>
        </p:txBody>
      </p:sp>
      <p:sp>
        <p:nvSpPr>
          <p:cNvPr id="4" name="Slide Number Placeholder 3"/>
          <p:cNvSpPr>
            <a:spLocks noGrp="1"/>
          </p:cNvSpPr>
          <p:nvPr>
            <p:ph type="sldNum" sz="quarter" idx="5"/>
          </p:nvPr>
        </p:nvSpPr>
        <p:spPr/>
        <p:txBody>
          <a:bodyPr/>
          <a:lstStyle/>
          <a:p>
            <a:fld id="{2D4B16DD-5507-4675-A829-EA77A628481E}" type="slidenum">
              <a:rPr lang="zh-CN" altLang="en-US" smtClean="0"/>
              <a:pPr/>
              <a:t>9</a:t>
            </a:fld>
            <a:endParaRPr lang="zh-CN" altLang="en-US"/>
          </a:p>
        </p:txBody>
      </p:sp>
    </p:spTree>
    <p:extLst>
      <p:ext uri="{BB962C8B-B14F-4D97-AF65-F5344CB8AC3E}">
        <p14:creationId xmlns:p14="http://schemas.microsoft.com/office/powerpoint/2010/main" val="346422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1235752265"/>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3199591422"/>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1134630526"/>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3689475523"/>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3728979514"/>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2969288394"/>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2773391699"/>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631967612"/>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2772242626"/>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2642537470"/>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FAE0DDB-A00C-41DA-B976-77564956A3FE}" type="datetimeFigureOut">
              <a:rPr lang="zh-CN" altLang="en-US" smtClean="0"/>
              <a:pPr/>
              <a:t>2023/10/31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4139800986"/>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5000" r="-5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FAE0DDB-A00C-41DA-B976-77564956A3FE}" type="datetimeFigureOut">
              <a:rPr lang="zh-CN" altLang="en-US" smtClean="0"/>
              <a:pPr/>
              <a:t>2023/10/31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BBACC46-F094-4483-8078-01747B98C2C9}" type="slidenum">
              <a:rPr lang="zh-CN" altLang="en-US" smtClean="0"/>
              <a:pPr/>
              <a:t>‹#›</a:t>
            </a:fld>
            <a:endParaRPr lang="zh-CN" altLang="en-US"/>
          </a:p>
        </p:txBody>
      </p:sp>
    </p:spTree>
    <p:extLst>
      <p:ext uri="{BB962C8B-B14F-4D97-AF65-F5344CB8AC3E}">
        <p14:creationId xmlns:p14="http://schemas.microsoft.com/office/powerpoint/2010/main" val="3057781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8.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15.gif"/><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3.png"/><Relationship Id="rId5" Type="http://schemas.openxmlformats.org/officeDocument/2006/relationships/tags" Target="../tags/tag8.xml"/><Relationship Id="rId10" Type="http://schemas.openxmlformats.org/officeDocument/2006/relationships/notesSlide" Target="../notesSlides/notesSlide2.xml"/><Relationship Id="rId4" Type="http://schemas.openxmlformats.org/officeDocument/2006/relationships/tags" Target="../tags/tag7.xml"/><Relationship Id="rId9"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7.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6.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92.xml"/><Relationship Id="rId7"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notesSlide" Target="../notesSlides/notesSlide4.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tags" Target="../tags/tag19.xml"/><Relationship Id="rId4" Type="http://schemas.openxmlformats.org/officeDocument/2006/relationships/tags" Target="../tags/tag18.xml"/></Relationships>
</file>

<file path=ppt/slides/_rels/slide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notesSlide" Target="../notesSlides/notesSlide5.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s>
</file>

<file path=ppt/slides/_rels/slide6.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3.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notesSlide" Target="../notesSlides/notesSlide6.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2.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s/_rels/slide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tags" Target="../tags/tag69.xml"/><Relationship Id="rId3" Type="http://schemas.openxmlformats.org/officeDocument/2006/relationships/tags" Target="../tags/tag46.xml"/><Relationship Id="rId21" Type="http://schemas.openxmlformats.org/officeDocument/2006/relationships/tags" Target="../tags/tag64.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29" Type="http://schemas.openxmlformats.org/officeDocument/2006/relationships/notesSlide" Target="../notesSlides/notesSlide8.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tags" Target="../tags/tag67.xml"/><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slideLayout" Target="../slideLayouts/slideLayout2.xml"/><Relationship Id="rId10" Type="http://schemas.openxmlformats.org/officeDocument/2006/relationships/tags" Target="../tags/tag53.xml"/><Relationship Id="rId19" Type="http://schemas.openxmlformats.org/officeDocument/2006/relationships/tags" Target="../tags/tag62.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tags" Target="../tags/tag7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文本框 5"/>
          <p:cNvSpPr txBox="1"/>
          <p:nvPr>
            <p:custDataLst>
              <p:tags r:id="rId1"/>
            </p:custDataLst>
          </p:nvPr>
        </p:nvSpPr>
        <p:spPr>
          <a:xfrm>
            <a:off x="2855784" y="4300522"/>
            <a:ext cx="3594703" cy="584775"/>
          </a:xfrm>
          <a:prstGeom prst="rect">
            <a:avLst/>
          </a:prstGeom>
          <a:noFill/>
        </p:spPr>
        <p:txBody>
          <a:bodyPr wrap="none" rtlCol="0">
            <a:spAutoFit/>
          </a:bodyPr>
          <a:lstStyle/>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Wangjun SHEN</a:t>
            </a:r>
          </a:p>
          <a:p>
            <a:pPr algn="ct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The University of South Australia</a:t>
            </a:r>
          </a:p>
        </p:txBody>
      </p:sp>
      <p:pic>
        <p:nvPicPr>
          <p:cNvPr id="4" name="PA_图片 3"/>
          <p:cNvPicPr>
            <a:picLocks noChangeAspect="1"/>
          </p:cNvPicPr>
          <p:nvPr>
            <p:custDataLst>
              <p:tags r:id="rId2"/>
            </p:custDataLst>
          </p:nvPr>
        </p:nvPicPr>
        <p:blipFill rotWithShape="1">
          <a:blip r:embed="rId6" cstate="print">
            <a:extLst>
              <a:ext uri="{28A0092B-C50C-407E-A947-70E740481C1C}">
                <a14:useLocalDpi xmlns:a14="http://schemas.microsoft.com/office/drawing/2010/main" val="0"/>
              </a:ext>
            </a:extLst>
          </a:blip>
          <a:srcRect t="12845"/>
          <a:stretch/>
        </p:blipFill>
        <p:spPr>
          <a:xfrm>
            <a:off x="1331640" y="-20538"/>
            <a:ext cx="6264696" cy="3502496"/>
          </a:xfrm>
          <a:prstGeom prst="rect">
            <a:avLst/>
          </a:prstGeom>
        </p:spPr>
      </p:pic>
      <p:sp>
        <p:nvSpPr>
          <p:cNvPr id="3" name="PA_文本框 2"/>
          <p:cNvSpPr txBox="1"/>
          <p:nvPr>
            <p:custDataLst>
              <p:tags r:id="rId3"/>
            </p:custDataLst>
          </p:nvPr>
        </p:nvSpPr>
        <p:spPr>
          <a:xfrm>
            <a:off x="1151620" y="3481958"/>
            <a:ext cx="6624735" cy="646331"/>
          </a:xfrm>
          <a:prstGeom prst="rect">
            <a:avLst/>
          </a:prstGeom>
          <a:noFill/>
        </p:spPr>
        <p:txBody>
          <a:bodyPr wrap="square" rtlCol="0">
            <a:spAutoFit/>
          </a:bodyPr>
          <a:lstStyle/>
          <a:p>
            <a:pPr algn="ctr"/>
            <a:r>
              <a:rPr lang="en-AU" altLang="zh-CN" sz="3600" b="1" dirty="0">
                <a:solidFill>
                  <a:schemeClr val="tx1">
                    <a:lumMod val="65000"/>
                    <a:lumOff val="35000"/>
                  </a:schemeClr>
                </a:solidFill>
                <a:latin typeface="微软雅黑" panose="020B0503020204020204" pitchFamily="34" charset="-122"/>
                <a:ea typeface="微软雅黑" panose="020B0503020204020204" pitchFamily="34" charset="-122"/>
              </a:rPr>
              <a:t>Artificial Neural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N</a:t>
            </a:r>
            <a:r>
              <a:rPr lang="en-AU" altLang="zh-CN" sz="3600" b="1" dirty="0" err="1">
                <a:solidFill>
                  <a:schemeClr val="tx1">
                    <a:lumMod val="65000"/>
                    <a:lumOff val="35000"/>
                  </a:schemeClr>
                </a:solidFill>
                <a:latin typeface="微软雅黑" panose="020B0503020204020204" pitchFamily="34" charset="-122"/>
                <a:ea typeface="微软雅黑" panose="020B0503020204020204" pitchFamily="34" charset="-122"/>
              </a:rPr>
              <a:t>etwork</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464084"/>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Scale>
                                      <p:cBhvr>
                                        <p:cTn id="13"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3"/>
                                        </p:tgtEl>
                                        <p:attrNameLst>
                                          <p:attrName>ppt_x</p:attrName>
                                          <p:attrName>ppt_y</p:attrName>
                                        </p:attrNameLst>
                                      </p:cBhvr>
                                    </p:animMotion>
                                    <p:animEffect transition="in" filter="fade">
                                      <p:cBhvr>
                                        <p:cTn id="15" dur="1000"/>
                                        <p:tgtEl>
                                          <p:spTgt spid="3"/>
                                        </p:tgtEl>
                                      </p:cBhvr>
                                    </p:animEffect>
                                  </p:childTnLst>
                                </p:cTn>
                              </p:par>
                            </p:childTnLst>
                          </p:cTn>
                        </p:par>
                        <p:par>
                          <p:cTn id="16" fill="hold">
                            <p:stCondLst>
                              <p:cond delay="4200"/>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chenying0907 1"/>
          <p:cNvGrpSpPr/>
          <p:nvPr>
            <p:custDataLst>
              <p:tags r:id="rId1"/>
            </p:custDataLst>
          </p:nvPr>
        </p:nvGrpSpPr>
        <p:grpSpPr>
          <a:xfrm>
            <a:off x="1403648" y="265489"/>
            <a:ext cx="6192688" cy="769442"/>
            <a:chOff x="1492256" y="409505"/>
            <a:chExt cx="6192688" cy="769442"/>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2572376" y="409505"/>
              <a:ext cx="36196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XOR Problem Visualization</a:t>
              </a:r>
              <a:endParaRPr lang="zh-CN" altLang="en-US" sz="2000" dirty="0">
                <a:latin typeface="微软雅黑" panose="020B0503020204020204" pitchFamily="34" charset="-122"/>
                <a:ea typeface="微软雅黑" panose="020B0503020204020204" pitchFamily="34" charset="-122"/>
              </a:endParaRPr>
            </a:p>
          </p:txBody>
        </p:sp>
      </p:grpSp>
      <p:sp>
        <p:nvSpPr>
          <p:cNvPr id="16" name="PA_矩形 15"/>
          <p:cNvSpPr/>
          <p:nvPr>
            <p:custDataLst>
              <p:tags r:id="rId2"/>
            </p:custDataLst>
          </p:nvPr>
        </p:nvSpPr>
        <p:spPr>
          <a:xfrm>
            <a:off x="1306204" y="1635646"/>
            <a:ext cx="6387575" cy="353687"/>
          </a:xfrm>
          <a:prstGeom prst="rect">
            <a:avLst/>
          </a:prstGeom>
        </p:spPr>
        <p:txBody>
          <a:bodyPr wrap="square">
            <a:spAutoFit/>
          </a:bodyPr>
          <a:lstStyle/>
          <a:p>
            <a:pPr>
              <a:lnSpc>
                <a:spcPct val="200000"/>
              </a:lnSpc>
            </a:pPr>
            <a:endParaRPr lang="zh-CN" altLang="en-US" sz="1000" dirty="0">
              <a:solidFill>
                <a:schemeClr val="tx1">
                  <a:lumMod val="75000"/>
                  <a:lumOff val="25000"/>
                </a:schemeClr>
              </a:solidFill>
              <a:latin typeface="微软雅黑" pitchFamily="34" charset="-122"/>
              <a:ea typeface="微软雅黑" pitchFamily="34" charset="-122"/>
            </a:endParaRPr>
          </a:p>
        </p:txBody>
      </p:sp>
      <p:pic>
        <p:nvPicPr>
          <p:cNvPr id="8" name="Picture 7">
            <a:extLst>
              <a:ext uri="{FF2B5EF4-FFF2-40B4-BE49-F238E27FC236}">
                <a16:creationId xmlns:a16="http://schemas.microsoft.com/office/drawing/2014/main" id="{6DD603B0-0B09-62F7-67C0-C7EA688E4AFB}"/>
              </a:ext>
            </a:extLst>
          </p:cNvPr>
          <p:cNvPicPr>
            <a:picLocks noChangeAspect="1"/>
          </p:cNvPicPr>
          <p:nvPr/>
        </p:nvPicPr>
        <p:blipFill>
          <a:blip r:embed="rId5"/>
          <a:stretch>
            <a:fillRect/>
          </a:stretch>
        </p:blipFill>
        <p:spPr>
          <a:xfrm>
            <a:off x="251520" y="1563638"/>
            <a:ext cx="2866535" cy="2355793"/>
          </a:xfrm>
          <a:prstGeom prst="rect">
            <a:avLst/>
          </a:prstGeom>
        </p:spPr>
      </p:pic>
      <p:pic>
        <p:nvPicPr>
          <p:cNvPr id="10" name="Picture 9">
            <a:extLst>
              <a:ext uri="{FF2B5EF4-FFF2-40B4-BE49-F238E27FC236}">
                <a16:creationId xmlns:a16="http://schemas.microsoft.com/office/drawing/2014/main" id="{7098EBAE-FAAF-90D7-57E3-4323A902C1F8}"/>
              </a:ext>
            </a:extLst>
          </p:cNvPr>
          <p:cNvPicPr>
            <a:picLocks noChangeAspect="1"/>
          </p:cNvPicPr>
          <p:nvPr/>
        </p:nvPicPr>
        <p:blipFill>
          <a:blip r:embed="rId6"/>
          <a:stretch>
            <a:fillRect/>
          </a:stretch>
        </p:blipFill>
        <p:spPr>
          <a:xfrm>
            <a:off x="4293590" y="1070005"/>
            <a:ext cx="4032448" cy="1811448"/>
          </a:xfrm>
          <a:prstGeom prst="rect">
            <a:avLst/>
          </a:prstGeom>
        </p:spPr>
      </p:pic>
      <p:pic>
        <p:nvPicPr>
          <p:cNvPr id="12" name="Picture 11">
            <a:extLst>
              <a:ext uri="{FF2B5EF4-FFF2-40B4-BE49-F238E27FC236}">
                <a16:creationId xmlns:a16="http://schemas.microsoft.com/office/drawing/2014/main" id="{558422AC-FC35-4486-697E-4A46354F8601}"/>
              </a:ext>
            </a:extLst>
          </p:cNvPr>
          <p:cNvPicPr>
            <a:picLocks noChangeAspect="1"/>
          </p:cNvPicPr>
          <p:nvPr/>
        </p:nvPicPr>
        <p:blipFill>
          <a:blip r:embed="rId7"/>
          <a:stretch>
            <a:fillRect/>
          </a:stretch>
        </p:blipFill>
        <p:spPr>
          <a:xfrm>
            <a:off x="4293590" y="3075806"/>
            <a:ext cx="3970062" cy="1893866"/>
          </a:xfrm>
          <a:prstGeom prst="rect">
            <a:avLst/>
          </a:prstGeom>
        </p:spPr>
      </p:pic>
    </p:spTree>
    <p:extLst>
      <p:ext uri="{BB962C8B-B14F-4D97-AF65-F5344CB8AC3E}">
        <p14:creationId xmlns:p14="http://schemas.microsoft.com/office/powerpoint/2010/main" val="2567785153"/>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nodePh="1">
                                  <p:stCondLst>
                                    <p:cond delay="600"/>
                                  </p:stCondLst>
                                  <p:endCondLst>
                                    <p:cond evt="begin" delay="0">
                                      <p:tn val="8"/>
                                    </p:cond>
                                  </p:end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6" name="PA_文本框 5"/>
          <p:cNvSpPr txBox="1"/>
          <p:nvPr>
            <p:custDataLst>
              <p:tags r:id="rId2"/>
            </p:custDataLst>
          </p:nvPr>
        </p:nvSpPr>
        <p:spPr>
          <a:xfrm>
            <a:off x="2627784" y="2228259"/>
            <a:ext cx="2970685" cy="830997"/>
          </a:xfrm>
          <a:prstGeom prst="rect">
            <a:avLst/>
          </a:prstGeom>
          <a:noFill/>
        </p:spPr>
        <p:txBody>
          <a:bodyPr wrap="none" rtlCol="0">
            <a:spAutoFit/>
          </a:bodyPr>
          <a:lstStyle/>
          <a:p>
            <a:r>
              <a:rPr lang="en-US" altLang="zh-CN" sz="4800" dirty="0">
                <a:latin typeface="落落补 汤圆" pitchFamily="2" charset="-128"/>
                <a:ea typeface="落落补 汤圆" pitchFamily="2" charset="-128"/>
                <a:cs typeface="落落补 汤圆" pitchFamily="2" charset="-128"/>
              </a:rPr>
              <a:t>THE THREE</a:t>
            </a:r>
            <a:endParaRPr lang="zh-CN" altLang="en-US" sz="4800" dirty="0">
              <a:latin typeface="落落补 汤圆" pitchFamily="2" charset="-128"/>
              <a:ea typeface="落落补 汤圆" pitchFamily="2" charset="-128"/>
              <a:cs typeface="落落补 汤圆" pitchFamily="2" charset="-128"/>
            </a:endParaRPr>
          </a:p>
        </p:txBody>
      </p:sp>
      <p:sp>
        <p:nvSpPr>
          <p:cNvPr id="2" name="PA_文本框 7">
            <a:extLst>
              <a:ext uri="{FF2B5EF4-FFF2-40B4-BE49-F238E27FC236}">
                <a16:creationId xmlns:a16="http://schemas.microsoft.com/office/drawing/2014/main" id="{194DF841-DD0A-5DD6-8125-B5EC4D0CFFA2}"/>
              </a:ext>
            </a:extLst>
          </p:cNvPr>
          <p:cNvSpPr txBox="1">
            <a:spLocks noChangeArrowheads="1"/>
          </p:cNvSpPr>
          <p:nvPr>
            <p:custDataLst>
              <p:tags r:id="rId3"/>
            </p:custDataLst>
          </p:nvPr>
        </p:nvSpPr>
        <p:spPr bwMode="auto">
          <a:xfrm>
            <a:off x="2856977" y="3219822"/>
            <a:ext cx="3430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a:latin typeface="微软雅黑" panose="020B0503020204020204" pitchFamily="34" charset="-122"/>
                <a:ea typeface="微软雅黑" panose="020B0503020204020204" pitchFamily="34" charset="-122"/>
              </a:rPr>
              <a:t>     ANN Models</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5177089"/>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9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PA_chenying0907 233"/>
          <p:cNvGrpSpPr/>
          <p:nvPr>
            <p:custDataLst>
              <p:tags r:id="rId1"/>
            </p:custDataLst>
          </p:nvPr>
        </p:nvGrpSpPr>
        <p:grpSpPr>
          <a:xfrm>
            <a:off x="1403648" y="267494"/>
            <a:ext cx="6548751" cy="767437"/>
            <a:chOff x="1492256" y="411510"/>
            <a:chExt cx="6548751" cy="767437"/>
          </a:xfrm>
        </p:grpSpPr>
        <p:sp>
          <p:nvSpPr>
            <p:cNvPr id="235" name="任意多边形 234"/>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6" name="文本框 7"/>
            <p:cNvSpPr txBox="1">
              <a:spLocks noChangeArrowheads="1"/>
            </p:cNvSpPr>
            <p:nvPr/>
          </p:nvSpPr>
          <p:spPr bwMode="auto">
            <a:xfrm>
              <a:off x="1553075" y="411510"/>
              <a:ext cx="64879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The smallest unit of ANN - An Artificial Neuron</a:t>
              </a:r>
              <a:endParaRPr lang="zh-CN" altLang="en-US" sz="2000" dirty="0">
                <a:latin typeface="微软雅黑" panose="020B0503020204020204" pitchFamily="34" charset="-122"/>
                <a:ea typeface="微软雅黑" panose="020B0503020204020204" pitchFamily="34" charset="-122"/>
              </a:endParaRPr>
            </a:p>
          </p:txBody>
        </p:sp>
      </p:grpSp>
      <p:pic>
        <p:nvPicPr>
          <p:cNvPr id="4" name="Picture 3">
            <a:extLst>
              <a:ext uri="{FF2B5EF4-FFF2-40B4-BE49-F238E27FC236}">
                <a16:creationId xmlns:a16="http://schemas.microsoft.com/office/drawing/2014/main" id="{528589EA-1DD2-A9D4-AD40-3E43AE7A5CD8}"/>
              </a:ext>
            </a:extLst>
          </p:cNvPr>
          <p:cNvPicPr>
            <a:picLocks noChangeAspect="1"/>
          </p:cNvPicPr>
          <p:nvPr/>
        </p:nvPicPr>
        <p:blipFill>
          <a:blip r:embed="rId4"/>
          <a:stretch>
            <a:fillRect/>
          </a:stretch>
        </p:blipFill>
        <p:spPr>
          <a:xfrm>
            <a:off x="229677" y="3090930"/>
            <a:ext cx="3679582" cy="1785076"/>
          </a:xfrm>
          <a:prstGeom prst="rect">
            <a:avLst/>
          </a:prstGeom>
        </p:spPr>
      </p:pic>
      <p:sp>
        <p:nvSpPr>
          <p:cNvPr id="5" name="TextBox 4">
            <a:extLst>
              <a:ext uri="{FF2B5EF4-FFF2-40B4-BE49-F238E27FC236}">
                <a16:creationId xmlns:a16="http://schemas.microsoft.com/office/drawing/2014/main" id="{73722FEA-5855-A820-1530-34E3C7406EF7}"/>
              </a:ext>
            </a:extLst>
          </p:cNvPr>
          <p:cNvSpPr txBox="1"/>
          <p:nvPr/>
        </p:nvSpPr>
        <p:spPr>
          <a:xfrm>
            <a:off x="4139952" y="1270012"/>
            <a:ext cx="4572000" cy="3539430"/>
          </a:xfrm>
          <a:prstGeom prst="rect">
            <a:avLst/>
          </a:prstGeom>
          <a:noFill/>
        </p:spPr>
        <p:txBody>
          <a:bodyPr wrap="square">
            <a:spAutoFit/>
          </a:bodyPr>
          <a:lstStyle/>
          <a:p>
            <a:r>
              <a:rPr lang="en-US" altLang="zh-CN" sz="1400" dirty="0"/>
              <a:t>Input: input signal received by the neuron</a:t>
            </a:r>
          </a:p>
          <a:p>
            <a:endParaRPr lang="en-US" altLang="zh-CN" sz="1400" dirty="0"/>
          </a:p>
          <a:p>
            <a:r>
              <a:rPr lang="en-US" altLang="zh-CN" sz="1400" dirty="0"/>
              <a:t>Weights: Adjust the influence</a:t>
            </a:r>
          </a:p>
          <a:p>
            <a:endParaRPr lang="en-US" altLang="zh-CN" sz="1400" dirty="0"/>
          </a:p>
          <a:p>
            <a:r>
              <a:rPr lang="en-AU" altLang="zh-CN" sz="1400" dirty="0"/>
              <a:t>Weighted Sum</a:t>
            </a:r>
            <a:r>
              <a:rPr lang="en-US" altLang="zh-CN" sz="1400" dirty="0"/>
              <a:t>: the combined influence of a neuron on the input</a:t>
            </a:r>
          </a:p>
          <a:p>
            <a:endParaRPr lang="en-US" altLang="zh-CN" sz="1400" dirty="0"/>
          </a:p>
          <a:p>
            <a:r>
              <a:rPr lang="en-AU" altLang="zh-CN" sz="1400" dirty="0"/>
              <a:t>Bias</a:t>
            </a:r>
            <a:r>
              <a:rPr lang="en-US" altLang="zh-CN" sz="1400" dirty="0"/>
              <a:t>: An additional input, adjusting a neuron's overall response to input helps change the neuron's flexibility</a:t>
            </a:r>
          </a:p>
          <a:p>
            <a:endParaRPr lang="en-US" altLang="zh-CN" sz="1400" dirty="0"/>
          </a:p>
          <a:p>
            <a:r>
              <a:rPr lang="en-US" altLang="zh-CN" sz="1400" dirty="0"/>
              <a:t>Activation Function: The number takes the result of a weighted sum and offset and applies some kind of nonlinear function transformation.</a:t>
            </a:r>
          </a:p>
          <a:p>
            <a:endParaRPr lang="en-US" altLang="zh-CN" sz="1400" dirty="0"/>
          </a:p>
          <a:p>
            <a:r>
              <a:rPr lang="en-US" altLang="zh-CN" sz="1400" dirty="0"/>
              <a:t>Output: The output of the activation function is used as the final output of the neuron</a:t>
            </a:r>
            <a:endParaRPr lang="zh-CN" altLang="en-US" sz="1400" dirty="0"/>
          </a:p>
        </p:txBody>
      </p:sp>
      <p:pic>
        <p:nvPicPr>
          <p:cNvPr id="3" name="Picture 2">
            <a:extLst>
              <a:ext uri="{FF2B5EF4-FFF2-40B4-BE49-F238E27FC236}">
                <a16:creationId xmlns:a16="http://schemas.microsoft.com/office/drawing/2014/main" id="{59C51A54-6186-DA8E-7B35-2E429962B710}"/>
              </a:ext>
            </a:extLst>
          </p:cNvPr>
          <p:cNvPicPr>
            <a:picLocks noChangeAspect="1"/>
          </p:cNvPicPr>
          <p:nvPr/>
        </p:nvPicPr>
        <p:blipFill>
          <a:blip r:embed="rId5"/>
          <a:stretch>
            <a:fillRect/>
          </a:stretch>
        </p:blipFill>
        <p:spPr>
          <a:xfrm>
            <a:off x="611560" y="1053939"/>
            <a:ext cx="2915816" cy="1785076"/>
          </a:xfrm>
          <a:prstGeom prst="rect">
            <a:avLst/>
          </a:prstGeom>
        </p:spPr>
      </p:pic>
      <p:cxnSp>
        <p:nvCxnSpPr>
          <p:cNvPr id="10" name="Straight Arrow Connector 9">
            <a:extLst>
              <a:ext uri="{FF2B5EF4-FFF2-40B4-BE49-F238E27FC236}">
                <a16:creationId xmlns:a16="http://schemas.microsoft.com/office/drawing/2014/main" id="{E1550BF2-2757-579E-880F-AB38C11C26F3}"/>
              </a:ext>
            </a:extLst>
          </p:cNvPr>
          <p:cNvCxnSpPr>
            <a:stCxn id="3" idx="2"/>
            <a:endCxn id="4" idx="0"/>
          </p:cNvCxnSpPr>
          <p:nvPr/>
        </p:nvCxnSpPr>
        <p:spPr>
          <a:xfrm>
            <a:off x="2069468" y="2839015"/>
            <a:ext cx="0" cy="251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74965"/>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left)">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1403648" y="267494"/>
            <a:ext cx="6192688" cy="767437"/>
            <a:chOff x="1492256" y="411510"/>
            <a:chExt cx="6192688" cy="767437"/>
          </a:xfrm>
        </p:grpSpPr>
        <p:sp>
          <p:nvSpPr>
            <p:cNvPr id="19" name="任意多边形 18"/>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0" name="文本框 7"/>
            <p:cNvSpPr txBox="1">
              <a:spLocks noChangeArrowheads="1"/>
            </p:cNvSpPr>
            <p:nvPr/>
          </p:nvSpPr>
          <p:spPr bwMode="auto">
            <a:xfrm>
              <a:off x="1852296" y="411510"/>
              <a:ext cx="5616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From Neuron Cell to the Simplest Network</a:t>
              </a:r>
              <a:endParaRPr lang="zh-CN" altLang="en-US" sz="2000" dirty="0">
                <a:latin typeface="微软雅黑" panose="020B0503020204020204" pitchFamily="34" charset="-122"/>
                <a:ea typeface="微软雅黑" panose="020B0503020204020204" pitchFamily="34" charset="-122"/>
              </a:endParaRPr>
            </a:p>
          </p:txBody>
        </p:sp>
      </p:grpSp>
      <p:pic>
        <p:nvPicPr>
          <p:cNvPr id="5" name="Picture 4">
            <a:extLst>
              <a:ext uri="{FF2B5EF4-FFF2-40B4-BE49-F238E27FC236}">
                <a16:creationId xmlns:a16="http://schemas.microsoft.com/office/drawing/2014/main" id="{4C6867EB-6491-EA59-7F6E-0BBD55129A6D}"/>
              </a:ext>
            </a:extLst>
          </p:cNvPr>
          <p:cNvPicPr>
            <a:picLocks noChangeAspect="1"/>
          </p:cNvPicPr>
          <p:nvPr/>
        </p:nvPicPr>
        <p:blipFill>
          <a:blip r:embed="rId4"/>
          <a:stretch>
            <a:fillRect/>
          </a:stretch>
        </p:blipFill>
        <p:spPr>
          <a:xfrm>
            <a:off x="611560" y="1387229"/>
            <a:ext cx="4464496" cy="3075653"/>
          </a:xfrm>
          <a:prstGeom prst="rect">
            <a:avLst/>
          </a:prstGeom>
        </p:spPr>
      </p:pic>
      <p:sp>
        <p:nvSpPr>
          <p:cNvPr id="7" name="TextBox 6">
            <a:extLst>
              <a:ext uri="{FF2B5EF4-FFF2-40B4-BE49-F238E27FC236}">
                <a16:creationId xmlns:a16="http://schemas.microsoft.com/office/drawing/2014/main" id="{4F15746F-1DCA-65BC-3DEC-A9464F6DB279}"/>
              </a:ext>
            </a:extLst>
          </p:cNvPr>
          <p:cNvSpPr txBox="1"/>
          <p:nvPr/>
        </p:nvSpPr>
        <p:spPr>
          <a:xfrm>
            <a:off x="5986869" y="1387229"/>
            <a:ext cx="1664026" cy="3416320"/>
          </a:xfrm>
          <a:prstGeom prst="rect">
            <a:avLst/>
          </a:prstGeom>
          <a:noFill/>
        </p:spPr>
        <p:txBody>
          <a:bodyPr wrap="square">
            <a:spAutoFit/>
          </a:bodyPr>
          <a:lstStyle/>
          <a:p>
            <a:pPr algn="ctr"/>
            <a:r>
              <a:rPr lang="zh-CN" altLang="en-US" dirty="0"/>
              <a:t>Input</a:t>
            </a:r>
            <a:r>
              <a:rPr lang="en-US" altLang="zh-CN" dirty="0"/>
              <a:t>_01</a:t>
            </a:r>
          </a:p>
          <a:p>
            <a:pPr algn="ctr"/>
            <a:r>
              <a:rPr lang="zh-CN" altLang="en-US" dirty="0"/>
              <a:t> ↓</a:t>
            </a:r>
            <a:endParaRPr lang="en-US" altLang="zh-CN" dirty="0"/>
          </a:p>
          <a:p>
            <a:pPr algn="ctr"/>
            <a:r>
              <a:rPr lang="en-US" altLang="zh-CN" dirty="0"/>
              <a:t>Cell_01</a:t>
            </a:r>
          </a:p>
          <a:p>
            <a:pPr algn="ctr"/>
            <a:r>
              <a:rPr lang="zh-CN" altLang="en-US" dirty="0"/>
              <a:t>↓</a:t>
            </a:r>
            <a:endParaRPr lang="en-US" altLang="zh-CN" dirty="0"/>
          </a:p>
          <a:p>
            <a:pPr algn="ctr"/>
            <a:r>
              <a:rPr lang="en-US" altLang="zh-CN" dirty="0"/>
              <a:t>Output_01</a:t>
            </a:r>
          </a:p>
          <a:p>
            <a:pPr algn="ctr"/>
            <a:r>
              <a:rPr lang="zh-CN" altLang="en-US" dirty="0"/>
              <a:t>↓</a:t>
            </a:r>
            <a:endParaRPr lang="en-US" altLang="zh-CN" dirty="0"/>
          </a:p>
          <a:p>
            <a:pPr algn="ctr"/>
            <a:r>
              <a:rPr lang="zh-CN" altLang="en-US" dirty="0"/>
              <a:t>Input</a:t>
            </a:r>
            <a:r>
              <a:rPr lang="en-US" altLang="zh-CN" dirty="0"/>
              <a:t>_02</a:t>
            </a:r>
          </a:p>
          <a:p>
            <a:pPr algn="ctr"/>
            <a:r>
              <a:rPr lang="zh-CN" altLang="en-US" dirty="0"/>
              <a:t>↓</a:t>
            </a:r>
            <a:endParaRPr lang="en-US" altLang="zh-CN" dirty="0"/>
          </a:p>
          <a:p>
            <a:pPr algn="ctr"/>
            <a:r>
              <a:rPr lang="en-US" altLang="zh-CN" dirty="0"/>
              <a:t>Cell_02</a:t>
            </a:r>
          </a:p>
          <a:p>
            <a:pPr algn="ctr"/>
            <a:r>
              <a:rPr lang="zh-CN" altLang="en-US" dirty="0"/>
              <a:t>↓</a:t>
            </a:r>
            <a:endParaRPr lang="en-US" altLang="zh-CN" dirty="0"/>
          </a:p>
          <a:p>
            <a:pPr algn="ctr"/>
            <a:r>
              <a:rPr lang="en-US" altLang="zh-CN" dirty="0"/>
              <a:t>Output_02</a:t>
            </a:r>
          </a:p>
          <a:p>
            <a:pPr algn="ctr"/>
            <a:r>
              <a:rPr lang="en-US" altLang="zh-CN" dirty="0"/>
              <a:t>(Result)</a:t>
            </a:r>
          </a:p>
        </p:txBody>
      </p:sp>
      <p:sp>
        <p:nvSpPr>
          <p:cNvPr id="13" name="TextBox 12">
            <a:extLst>
              <a:ext uri="{FF2B5EF4-FFF2-40B4-BE49-F238E27FC236}">
                <a16:creationId xmlns:a16="http://schemas.microsoft.com/office/drawing/2014/main" id="{A9B1C476-B376-8D99-F69C-AD6D07E8C043}"/>
              </a:ext>
            </a:extLst>
          </p:cNvPr>
          <p:cNvSpPr txBox="1"/>
          <p:nvPr/>
        </p:nvSpPr>
        <p:spPr>
          <a:xfrm>
            <a:off x="5707528" y="1034931"/>
            <a:ext cx="2088232" cy="369332"/>
          </a:xfrm>
          <a:prstGeom prst="rect">
            <a:avLst/>
          </a:prstGeom>
          <a:noFill/>
        </p:spPr>
        <p:txBody>
          <a:bodyPr wrap="square">
            <a:spAutoFit/>
          </a:bodyPr>
          <a:lstStyle/>
          <a:p>
            <a:pPr algn="ctr"/>
            <a:r>
              <a:rPr lang="en-US" altLang="zh-CN" dirty="0"/>
              <a:t>Simplest </a:t>
            </a:r>
            <a:r>
              <a:rPr lang="en-US" altLang="zh-CN" dirty="0" err="1"/>
              <a:t>Netowowk</a:t>
            </a:r>
            <a:endParaRPr lang="en-US" altLang="zh-CN" dirty="0"/>
          </a:p>
        </p:txBody>
      </p:sp>
    </p:spTree>
    <p:extLst>
      <p:ext uri="{BB962C8B-B14F-4D97-AF65-F5344CB8AC3E}">
        <p14:creationId xmlns:p14="http://schemas.microsoft.com/office/powerpoint/2010/main" val="2986707803"/>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1403648" y="339951"/>
            <a:ext cx="6696744" cy="694980"/>
            <a:chOff x="1492256" y="483967"/>
            <a:chExt cx="6696744" cy="694980"/>
          </a:xfrm>
        </p:grpSpPr>
        <p:sp>
          <p:nvSpPr>
            <p:cNvPr id="19" name="任意多边形 18"/>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0" name="文本框 7"/>
            <p:cNvSpPr txBox="1">
              <a:spLocks noChangeArrowheads="1"/>
            </p:cNvSpPr>
            <p:nvPr/>
          </p:nvSpPr>
          <p:spPr bwMode="auto">
            <a:xfrm>
              <a:off x="2572376" y="483967"/>
              <a:ext cx="5616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The Structure of the Network</a:t>
              </a:r>
              <a:endParaRPr lang="zh-CN" altLang="en-US" sz="2000" dirty="0">
                <a:latin typeface="微软雅黑" panose="020B0503020204020204" pitchFamily="34" charset="-122"/>
                <a:ea typeface="微软雅黑" panose="020B0503020204020204" pitchFamily="34" charset="-122"/>
              </a:endParaRPr>
            </a:p>
          </p:txBody>
        </p:sp>
      </p:grpSp>
      <p:pic>
        <p:nvPicPr>
          <p:cNvPr id="3" name="Picture 2">
            <a:extLst>
              <a:ext uri="{FF2B5EF4-FFF2-40B4-BE49-F238E27FC236}">
                <a16:creationId xmlns:a16="http://schemas.microsoft.com/office/drawing/2014/main" id="{4A9B38BE-314F-E4D0-53A7-267ABA7240CE}"/>
              </a:ext>
            </a:extLst>
          </p:cNvPr>
          <p:cNvPicPr>
            <a:picLocks noChangeAspect="1"/>
          </p:cNvPicPr>
          <p:nvPr/>
        </p:nvPicPr>
        <p:blipFill>
          <a:blip r:embed="rId4"/>
          <a:stretch>
            <a:fillRect/>
          </a:stretch>
        </p:blipFill>
        <p:spPr>
          <a:xfrm>
            <a:off x="323528" y="1540342"/>
            <a:ext cx="3456384" cy="2391894"/>
          </a:xfrm>
          <a:prstGeom prst="rect">
            <a:avLst/>
          </a:prstGeom>
        </p:spPr>
      </p:pic>
      <p:sp>
        <p:nvSpPr>
          <p:cNvPr id="4" name="TextBox 3">
            <a:extLst>
              <a:ext uri="{FF2B5EF4-FFF2-40B4-BE49-F238E27FC236}">
                <a16:creationId xmlns:a16="http://schemas.microsoft.com/office/drawing/2014/main" id="{1CFEA3F9-D0BD-E20D-FA20-71FE40BDC922}"/>
              </a:ext>
            </a:extLst>
          </p:cNvPr>
          <p:cNvSpPr txBox="1"/>
          <p:nvPr/>
        </p:nvSpPr>
        <p:spPr>
          <a:xfrm>
            <a:off x="4067944" y="1459016"/>
            <a:ext cx="4896544" cy="2554545"/>
          </a:xfrm>
          <a:prstGeom prst="rect">
            <a:avLst/>
          </a:prstGeom>
          <a:noFill/>
        </p:spPr>
        <p:txBody>
          <a:bodyPr wrap="square">
            <a:spAutoFit/>
          </a:bodyPr>
          <a:lstStyle/>
          <a:p>
            <a:r>
              <a:rPr lang="en-US" altLang="zh-CN" sz="1600" dirty="0"/>
              <a:t>Input Layer: </a:t>
            </a:r>
          </a:p>
          <a:p>
            <a:r>
              <a:rPr lang="en-US" altLang="zh-CN" sz="1600" dirty="0"/>
              <a:t>- receive data,</a:t>
            </a:r>
          </a:p>
          <a:p>
            <a:r>
              <a:rPr lang="en-US" altLang="zh-CN" sz="1600" dirty="0"/>
              <a:t>- do not process calculations and process data</a:t>
            </a:r>
          </a:p>
          <a:p>
            <a:endParaRPr lang="en-US" altLang="zh-CN" sz="1600" dirty="0"/>
          </a:p>
          <a:p>
            <a:r>
              <a:rPr lang="en-US" altLang="zh-CN" sz="1600" dirty="0"/>
              <a:t>Hidden Layer: </a:t>
            </a:r>
          </a:p>
          <a:p>
            <a:r>
              <a:rPr lang="en-US" altLang="zh-CN" sz="1600" dirty="0"/>
              <a:t>- does not communicate directly with the outside world</a:t>
            </a:r>
          </a:p>
          <a:p>
            <a:r>
              <a:rPr lang="en-US" altLang="zh-CN" sz="1600" dirty="0"/>
              <a:t>- perform complex calculations and feature extraction</a:t>
            </a:r>
          </a:p>
          <a:p>
            <a:endParaRPr lang="en-US" altLang="zh-CN" sz="1600" dirty="0"/>
          </a:p>
          <a:p>
            <a:r>
              <a:rPr lang="en-US" altLang="zh-CN" sz="1600" dirty="0"/>
              <a:t>Output Layer:</a:t>
            </a:r>
          </a:p>
          <a:p>
            <a:r>
              <a:rPr lang="en-US" altLang="zh-CN" sz="1600" dirty="0"/>
              <a:t>- produces the final output of the neural network</a:t>
            </a:r>
          </a:p>
        </p:txBody>
      </p:sp>
    </p:spTree>
    <p:extLst>
      <p:ext uri="{BB962C8B-B14F-4D97-AF65-F5344CB8AC3E}">
        <p14:creationId xmlns:p14="http://schemas.microsoft.com/office/powerpoint/2010/main" val="906461719"/>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17">
            <a:extLst>
              <a:ext uri="{FF2B5EF4-FFF2-40B4-BE49-F238E27FC236}">
                <a16:creationId xmlns:a16="http://schemas.microsoft.com/office/drawing/2014/main" id="{00488DE4-3395-14DB-8035-1664B8EBCB65}"/>
              </a:ext>
            </a:extLst>
          </p:cNvPr>
          <p:cNvGrpSpPr/>
          <p:nvPr>
            <p:custDataLst>
              <p:tags r:id="rId1"/>
            </p:custDataLst>
          </p:nvPr>
        </p:nvGrpSpPr>
        <p:grpSpPr>
          <a:xfrm>
            <a:off x="1403648" y="433607"/>
            <a:ext cx="6210624" cy="601324"/>
            <a:chOff x="1492256" y="577623"/>
            <a:chExt cx="6210624" cy="601324"/>
          </a:xfrm>
        </p:grpSpPr>
        <p:sp>
          <p:nvSpPr>
            <p:cNvPr id="5" name="任意多边形 18">
              <a:extLst>
                <a:ext uri="{FF2B5EF4-FFF2-40B4-BE49-F238E27FC236}">
                  <a16:creationId xmlns:a16="http://schemas.microsoft.com/office/drawing/2014/main" id="{AA05CC05-3CF7-5420-AD95-0683FDBC8887}"/>
                </a:ext>
              </a:extLst>
            </p:cNvPr>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 name="文本框 7">
              <a:extLst>
                <a:ext uri="{FF2B5EF4-FFF2-40B4-BE49-F238E27FC236}">
                  <a16:creationId xmlns:a16="http://schemas.microsoft.com/office/drawing/2014/main" id="{11C2E258-DBA3-8B99-F981-2CD705B38B16}"/>
                </a:ext>
              </a:extLst>
            </p:cNvPr>
            <p:cNvSpPr txBox="1">
              <a:spLocks noChangeArrowheads="1"/>
            </p:cNvSpPr>
            <p:nvPr/>
          </p:nvSpPr>
          <p:spPr bwMode="auto">
            <a:xfrm>
              <a:off x="2086256" y="577623"/>
              <a:ext cx="5616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Forward Propagation and Backpropagation</a:t>
              </a:r>
              <a:endParaRPr lang="zh-CN" altLang="en-US" sz="2000" dirty="0">
                <a:latin typeface="微软雅黑" panose="020B0503020204020204" pitchFamily="34" charset="-122"/>
                <a:ea typeface="微软雅黑" panose="020B0503020204020204" pitchFamily="34" charset="-122"/>
              </a:endParaRPr>
            </a:p>
          </p:txBody>
        </p:sp>
      </p:grpSp>
      <p:sp>
        <p:nvSpPr>
          <p:cNvPr id="8" name="TextBox 7">
            <a:extLst>
              <a:ext uri="{FF2B5EF4-FFF2-40B4-BE49-F238E27FC236}">
                <a16:creationId xmlns:a16="http://schemas.microsoft.com/office/drawing/2014/main" id="{F828D734-D025-8F65-3B2B-96B9E0B98156}"/>
              </a:ext>
            </a:extLst>
          </p:cNvPr>
          <p:cNvSpPr txBox="1"/>
          <p:nvPr/>
        </p:nvSpPr>
        <p:spPr>
          <a:xfrm>
            <a:off x="629496" y="1359100"/>
            <a:ext cx="2736304" cy="3139321"/>
          </a:xfrm>
          <a:prstGeom prst="rect">
            <a:avLst/>
          </a:prstGeom>
          <a:noFill/>
        </p:spPr>
        <p:txBody>
          <a:bodyPr wrap="square">
            <a:spAutoFit/>
          </a:bodyPr>
          <a:lstStyle/>
          <a:p>
            <a:pPr algn="ctr"/>
            <a:r>
              <a:rPr lang="en-US" altLang="zh-CN" sz="1800" dirty="0">
                <a:ea typeface="微软雅黑" panose="020B0503020204020204" pitchFamily="34" charset="-122"/>
              </a:rPr>
              <a:t>Forward Propagation</a:t>
            </a:r>
            <a:endParaRPr lang="en-US" altLang="zh-CN" i="0" dirty="0">
              <a:effectLst/>
            </a:endParaRPr>
          </a:p>
          <a:p>
            <a:pPr algn="ctr"/>
            <a:endParaRPr lang="en-US" altLang="zh-CN" dirty="0"/>
          </a:p>
          <a:p>
            <a:pPr algn="ctr"/>
            <a:r>
              <a:rPr lang="en-US" altLang="zh-CN" i="0" dirty="0">
                <a:effectLst/>
              </a:rPr>
              <a:t>Input Data</a:t>
            </a:r>
          </a:p>
          <a:p>
            <a:pPr algn="ctr"/>
            <a:r>
              <a:rPr lang="zh-CN" altLang="en-US" i="0" dirty="0">
                <a:effectLst/>
              </a:rPr>
              <a:t>↓</a:t>
            </a:r>
            <a:endParaRPr lang="en-US" altLang="zh-CN" i="0" dirty="0">
              <a:effectLst/>
            </a:endParaRPr>
          </a:p>
          <a:p>
            <a:pPr algn="ctr"/>
            <a:r>
              <a:rPr lang="en-US" altLang="zh-CN" i="0" dirty="0">
                <a:effectLst/>
              </a:rPr>
              <a:t>Input Layer</a:t>
            </a:r>
          </a:p>
          <a:p>
            <a:pPr algn="ctr"/>
            <a:r>
              <a:rPr lang="zh-CN" altLang="en-US" i="0" dirty="0">
                <a:effectLst/>
              </a:rPr>
              <a:t>↓</a:t>
            </a:r>
            <a:endParaRPr lang="en-US" altLang="zh-CN" i="0" dirty="0">
              <a:effectLst/>
            </a:endParaRPr>
          </a:p>
          <a:p>
            <a:pPr algn="ctr"/>
            <a:r>
              <a:rPr lang="en-US" altLang="zh-CN" i="0" dirty="0">
                <a:effectLst/>
              </a:rPr>
              <a:t>Hidden Layers</a:t>
            </a:r>
          </a:p>
          <a:p>
            <a:pPr algn="ctr"/>
            <a:r>
              <a:rPr lang="zh-CN" altLang="en-US" i="0" dirty="0">
                <a:effectLst/>
              </a:rPr>
              <a:t>↓</a:t>
            </a:r>
            <a:endParaRPr lang="en-US" altLang="zh-CN" i="0" dirty="0">
              <a:effectLst/>
            </a:endParaRPr>
          </a:p>
          <a:p>
            <a:pPr algn="ctr"/>
            <a:r>
              <a:rPr lang="en-US" altLang="zh-CN" i="0" dirty="0">
                <a:effectLst/>
              </a:rPr>
              <a:t>Output Layers</a:t>
            </a:r>
          </a:p>
          <a:p>
            <a:pPr algn="ctr"/>
            <a:r>
              <a:rPr lang="zh-CN" altLang="en-US" i="0" dirty="0">
                <a:effectLst/>
              </a:rPr>
              <a:t>↓</a:t>
            </a:r>
            <a:endParaRPr lang="en-US" altLang="zh-CN" i="0" dirty="0">
              <a:effectLst/>
            </a:endParaRPr>
          </a:p>
          <a:p>
            <a:pPr algn="ctr"/>
            <a:r>
              <a:rPr lang="en-US" altLang="zh-CN" i="0" dirty="0">
                <a:effectLst/>
              </a:rPr>
              <a:t>Final Result</a:t>
            </a:r>
          </a:p>
        </p:txBody>
      </p:sp>
      <p:sp>
        <p:nvSpPr>
          <p:cNvPr id="9" name="TextBox 8">
            <a:extLst>
              <a:ext uri="{FF2B5EF4-FFF2-40B4-BE49-F238E27FC236}">
                <a16:creationId xmlns:a16="http://schemas.microsoft.com/office/drawing/2014/main" id="{94EBD72C-EC52-8295-F6A4-019D6496AD22}"/>
              </a:ext>
            </a:extLst>
          </p:cNvPr>
          <p:cNvSpPr txBox="1"/>
          <p:nvPr/>
        </p:nvSpPr>
        <p:spPr>
          <a:xfrm>
            <a:off x="4805960" y="1220600"/>
            <a:ext cx="3708544" cy="3416320"/>
          </a:xfrm>
          <a:prstGeom prst="rect">
            <a:avLst/>
          </a:prstGeom>
          <a:noFill/>
        </p:spPr>
        <p:txBody>
          <a:bodyPr wrap="square">
            <a:spAutoFit/>
          </a:bodyPr>
          <a:lstStyle/>
          <a:p>
            <a:pPr algn="ctr"/>
            <a:r>
              <a:rPr lang="en-US" altLang="zh-CN" sz="1800" dirty="0">
                <a:ea typeface="微软雅黑" panose="020B0503020204020204" pitchFamily="34" charset="-122"/>
              </a:rPr>
              <a:t>Backpropagation</a:t>
            </a:r>
          </a:p>
          <a:p>
            <a:pPr algn="ctr"/>
            <a:endParaRPr lang="en-US" altLang="zh-CN" dirty="0"/>
          </a:p>
          <a:p>
            <a:pPr algn="ctr"/>
            <a:r>
              <a:rPr lang="en-US" altLang="zh-CN" i="0" dirty="0">
                <a:effectLst/>
              </a:rPr>
              <a:t>Compute the output of forward pass</a:t>
            </a:r>
          </a:p>
          <a:p>
            <a:pPr algn="ctr"/>
            <a:r>
              <a:rPr lang="en-US" altLang="zh-CN" i="0" dirty="0">
                <a:effectLst/>
              </a:rPr>
              <a:t>↓</a:t>
            </a:r>
          </a:p>
          <a:p>
            <a:pPr algn="ctr"/>
            <a:r>
              <a:rPr lang="en-US" altLang="zh-CN" i="0" dirty="0">
                <a:effectLst/>
              </a:rPr>
              <a:t>Calculate losses</a:t>
            </a:r>
          </a:p>
          <a:p>
            <a:pPr algn="ctr"/>
            <a:r>
              <a:rPr lang="en-US" altLang="zh-CN" i="0" dirty="0">
                <a:effectLst/>
              </a:rPr>
              <a:t>↓</a:t>
            </a:r>
          </a:p>
          <a:p>
            <a:pPr algn="ctr"/>
            <a:r>
              <a:rPr lang="en-US" altLang="zh-CN" i="0" dirty="0">
                <a:effectLst/>
              </a:rPr>
              <a:t>Back propagation error signal</a:t>
            </a:r>
          </a:p>
          <a:p>
            <a:pPr algn="ctr"/>
            <a:r>
              <a:rPr lang="en-US" altLang="zh-CN" i="0" dirty="0">
                <a:effectLst/>
              </a:rPr>
              <a:t>↓</a:t>
            </a:r>
          </a:p>
          <a:p>
            <a:pPr algn="ctr"/>
            <a:r>
              <a:rPr lang="en-US" altLang="zh-CN" i="0" dirty="0">
                <a:effectLst/>
              </a:rPr>
              <a:t>Update the parameters of the neural network</a:t>
            </a:r>
          </a:p>
          <a:p>
            <a:pPr algn="ctr"/>
            <a:r>
              <a:rPr lang="en-US" altLang="zh-CN" i="0" dirty="0">
                <a:effectLst/>
              </a:rPr>
              <a:t>↓</a:t>
            </a:r>
          </a:p>
          <a:p>
            <a:pPr algn="ctr"/>
            <a:r>
              <a:rPr lang="en-US" altLang="zh-CN" i="0" dirty="0">
                <a:effectLst/>
              </a:rPr>
              <a:t>Forward Propagation</a:t>
            </a:r>
          </a:p>
        </p:txBody>
      </p:sp>
      <p:cxnSp>
        <p:nvCxnSpPr>
          <p:cNvPr id="21" name="Connector: Curved 20">
            <a:extLst>
              <a:ext uri="{FF2B5EF4-FFF2-40B4-BE49-F238E27FC236}">
                <a16:creationId xmlns:a16="http://schemas.microsoft.com/office/drawing/2014/main" id="{DFD2691A-938E-3557-A63C-26627B153DA3}"/>
              </a:ext>
            </a:extLst>
          </p:cNvPr>
          <p:cNvCxnSpPr>
            <a:cxnSpLocks/>
            <a:stCxn id="9" idx="2"/>
          </p:cNvCxnSpPr>
          <p:nvPr/>
        </p:nvCxnSpPr>
        <p:spPr>
          <a:xfrm rot="5400000" flipH="1">
            <a:off x="4547527" y="2524215"/>
            <a:ext cx="2569226" cy="1656184"/>
          </a:xfrm>
          <a:prstGeom prst="curvedConnector3">
            <a:avLst>
              <a:gd name="adj1" fmla="val 2984"/>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5809520"/>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2A45-C084-833F-F326-D33178E91855}"/>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26719FE3-3C02-A4FF-EBD1-438809614217}"/>
              </a:ext>
            </a:extLst>
          </p:cNvPr>
          <p:cNvPicPr>
            <a:picLocks noGrp="1" noChangeAspect="1"/>
          </p:cNvPicPr>
          <p:nvPr>
            <p:ph idx="1"/>
          </p:nvPr>
        </p:nvPicPr>
        <p:blipFill>
          <a:blip r:embed="rId2"/>
          <a:stretch>
            <a:fillRect/>
          </a:stretch>
        </p:blipFill>
        <p:spPr>
          <a:xfrm>
            <a:off x="587720" y="1203598"/>
            <a:ext cx="4013317" cy="3394075"/>
          </a:xfrm>
        </p:spPr>
      </p:pic>
      <p:sp>
        <p:nvSpPr>
          <p:cNvPr id="6" name="TextBox 5">
            <a:extLst>
              <a:ext uri="{FF2B5EF4-FFF2-40B4-BE49-F238E27FC236}">
                <a16:creationId xmlns:a16="http://schemas.microsoft.com/office/drawing/2014/main" id="{5946A4D3-6B1B-A37F-5F6D-CFB874C5B321}"/>
              </a:ext>
            </a:extLst>
          </p:cNvPr>
          <p:cNvSpPr txBox="1"/>
          <p:nvPr/>
        </p:nvSpPr>
        <p:spPr>
          <a:xfrm>
            <a:off x="4979711" y="1170454"/>
            <a:ext cx="3708544" cy="3416320"/>
          </a:xfrm>
          <a:prstGeom prst="rect">
            <a:avLst/>
          </a:prstGeom>
          <a:noFill/>
        </p:spPr>
        <p:txBody>
          <a:bodyPr wrap="square">
            <a:spAutoFit/>
          </a:bodyPr>
          <a:lstStyle/>
          <a:p>
            <a:pPr algn="ctr"/>
            <a:r>
              <a:rPr lang="en-US" altLang="zh-CN" sz="1800" dirty="0">
                <a:ea typeface="微软雅黑" panose="020B0503020204020204" pitchFamily="34" charset="-122"/>
              </a:rPr>
              <a:t>Backpropagation</a:t>
            </a:r>
          </a:p>
          <a:p>
            <a:pPr algn="ctr"/>
            <a:endParaRPr lang="en-US" altLang="zh-CN" dirty="0"/>
          </a:p>
          <a:p>
            <a:pPr algn="ctr"/>
            <a:r>
              <a:rPr lang="en-US" altLang="zh-CN" i="0" dirty="0">
                <a:effectLst/>
              </a:rPr>
              <a:t>Compute the output of forward pass</a:t>
            </a:r>
          </a:p>
          <a:p>
            <a:pPr algn="ctr"/>
            <a:r>
              <a:rPr lang="en-US" altLang="zh-CN" i="0" dirty="0">
                <a:effectLst/>
              </a:rPr>
              <a:t>↓</a:t>
            </a:r>
          </a:p>
          <a:p>
            <a:pPr algn="ctr"/>
            <a:r>
              <a:rPr lang="en-US" altLang="zh-CN" i="0" dirty="0">
                <a:effectLst/>
              </a:rPr>
              <a:t>Calculate losses</a:t>
            </a:r>
          </a:p>
          <a:p>
            <a:pPr algn="ctr"/>
            <a:r>
              <a:rPr lang="en-US" altLang="zh-CN" i="0" dirty="0">
                <a:effectLst/>
              </a:rPr>
              <a:t>↓</a:t>
            </a:r>
          </a:p>
          <a:p>
            <a:pPr algn="ctr"/>
            <a:r>
              <a:rPr lang="en-US" altLang="zh-CN" i="0" dirty="0">
                <a:effectLst/>
              </a:rPr>
              <a:t>Back propagation error signal</a:t>
            </a:r>
          </a:p>
          <a:p>
            <a:pPr algn="ctr"/>
            <a:r>
              <a:rPr lang="en-US" altLang="zh-CN" i="0" dirty="0">
                <a:effectLst/>
              </a:rPr>
              <a:t>↓</a:t>
            </a:r>
          </a:p>
          <a:p>
            <a:pPr algn="ctr"/>
            <a:r>
              <a:rPr lang="en-US" altLang="zh-CN" i="0" dirty="0">
                <a:effectLst/>
              </a:rPr>
              <a:t>Update the parameters of the neural network</a:t>
            </a:r>
          </a:p>
          <a:p>
            <a:pPr algn="ctr"/>
            <a:r>
              <a:rPr lang="en-US" altLang="zh-CN" i="0" dirty="0">
                <a:effectLst/>
              </a:rPr>
              <a:t>↓</a:t>
            </a:r>
          </a:p>
          <a:p>
            <a:pPr algn="ctr"/>
            <a:r>
              <a:rPr lang="en-US" altLang="zh-CN" i="0" dirty="0">
                <a:effectLst/>
              </a:rPr>
              <a:t>Forward Propagation</a:t>
            </a:r>
          </a:p>
        </p:txBody>
      </p:sp>
    </p:spTree>
    <p:extLst>
      <p:ext uri="{BB962C8B-B14F-4D97-AF65-F5344CB8AC3E}">
        <p14:creationId xmlns:p14="http://schemas.microsoft.com/office/powerpoint/2010/main" val="1756588834"/>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2" name="PA_文本框 7"/>
          <p:cNvSpPr txBox="1">
            <a:spLocks noChangeArrowheads="1"/>
          </p:cNvSpPr>
          <p:nvPr>
            <p:custDataLst>
              <p:tags r:id="rId2"/>
            </p:custDataLst>
          </p:nvPr>
        </p:nvSpPr>
        <p:spPr bwMode="auto">
          <a:xfrm>
            <a:off x="2987824" y="2636562"/>
            <a:ext cx="4176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latin typeface="微软雅黑" panose="020B0503020204020204" pitchFamily="34" charset="-122"/>
                <a:ea typeface="微软雅黑" panose="020B0503020204020204" pitchFamily="34" charset="-122"/>
              </a:rPr>
              <a:t>Applications of ANN</a:t>
            </a:r>
            <a:endParaRPr lang="zh-CN" altLang="en-US" sz="2800" dirty="0">
              <a:latin typeface="微软雅黑" panose="020B0503020204020204" pitchFamily="34" charset="-122"/>
              <a:ea typeface="微软雅黑" panose="020B0503020204020204" pitchFamily="34" charset="-122"/>
            </a:endParaRPr>
          </a:p>
        </p:txBody>
      </p:sp>
      <p:sp>
        <p:nvSpPr>
          <p:cNvPr id="13" name="PA_文本框 5"/>
          <p:cNvSpPr txBox="1"/>
          <p:nvPr>
            <p:custDataLst>
              <p:tags r:id="rId3"/>
            </p:custDataLst>
          </p:nvPr>
        </p:nvSpPr>
        <p:spPr>
          <a:xfrm>
            <a:off x="3203848" y="1812761"/>
            <a:ext cx="2728632" cy="830997"/>
          </a:xfrm>
          <a:prstGeom prst="rect">
            <a:avLst/>
          </a:prstGeom>
          <a:noFill/>
        </p:spPr>
        <p:txBody>
          <a:bodyPr wrap="none" rtlCol="0">
            <a:spAutoFit/>
          </a:bodyPr>
          <a:lstStyle/>
          <a:p>
            <a:r>
              <a:rPr lang="en-US" altLang="zh-CN" sz="4800" dirty="0">
                <a:latin typeface="落落补 汤圆" pitchFamily="2" charset="-128"/>
                <a:ea typeface="落落补 汤圆" pitchFamily="2" charset="-128"/>
                <a:cs typeface="落落补 汤圆" pitchFamily="2" charset="-128"/>
              </a:rPr>
              <a:t>THE FOUR</a:t>
            </a:r>
            <a:endParaRPr lang="zh-CN" altLang="en-US" sz="4800" dirty="0">
              <a:latin typeface="落落补 汤圆" pitchFamily="2" charset="-128"/>
              <a:ea typeface="落落补 汤圆" pitchFamily="2" charset="-128"/>
              <a:cs typeface="落落补 汤圆" pitchFamily="2" charset="-128"/>
            </a:endParaRPr>
          </a:p>
        </p:txBody>
      </p:sp>
    </p:spTree>
    <p:extLst>
      <p:ext uri="{BB962C8B-B14F-4D97-AF65-F5344CB8AC3E}">
        <p14:creationId xmlns:p14="http://schemas.microsoft.com/office/powerpoint/2010/main" val="3420162801"/>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9BF3-BEC8-DCF5-44E0-08BF8AC65B41}"/>
              </a:ext>
            </a:extLst>
          </p:cNvPr>
          <p:cNvSpPr>
            <a:spLocks noGrp="1"/>
          </p:cNvSpPr>
          <p:nvPr>
            <p:ph type="title"/>
          </p:nvPr>
        </p:nvSpPr>
        <p:spPr/>
        <p:txBody>
          <a:bodyPr>
            <a:noAutofit/>
          </a:bodyPr>
          <a:lstStyle/>
          <a:p>
            <a:r>
              <a:rPr lang="en-US" altLang="zh-CN" sz="2400" dirty="0">
                <a:latin typeface="+mn-lt"/>
                <a:ea typeface="微软雅黑" panose="020B0503020204020204" pitchFamily="34" charset="-122"/>
              </a:rPr>
              <a:t>Computer Vision</a:t>
            </a:r>
            <a:r>
              <a:rPr lang="zh-CN" altLang="en-US" sz="2400" dirty="0">
                <a:latin typeface="+mn-lt"/>
                <a:ea typeface="微软雅黑" panose="020B0503020204020204" pitchFamily="34" charset="-122"/>
              </a:rPr>
              <a:t> </a:t>
            </a:r>
            <a:r>
              <a:rPr lang="en-US" altLang="zh-CN" sz="2400" dirty="0">
                <a:latin typeface="+mn-lt"/>
                <a:ea typeface="微软雅黑" panose="020B0503020204020204" pitchFamily="34" charset="-122"/>
              </a:rPr>
              <a:t>-</a:t>
            </a:r>
            <a:r>
              <a:rPr lang="zh-CN" altLang="en-US" sz="2400" dirty="0">
                <a:latin typeface="+mn-lt"/>
                <a:ea typeface="微软雅黑" panose="020B0503020204020204" pitchFamily="34" charset="-122"/>
              </a:rPr>
              <a:t> </a:t>
            </a:r>
            <a:r>
              <a:rPr lang="en-US" altLang="zh-CN" sz="2400" dirty="0">
                <a:latin typeface="+mn-lt"/>
              </a:rPr>
              <a:t>D</a:t>
            </a:r>
            <a:r>
              <a:rPr lang="en-AU" altLang="zh-CN" sz="2400" dirty="0" err="1">
                <a:latin typeface="+mn-lt"/>
              </a:rPr>
              <a:t>igital</a:t>
            </a:r>
            <a:r>
              <a:rPr lang="en-AU" altLang="zh-CN" sz="2400" dirty="0">
                <a:latin typeface="+mn-lt"/>
              </a:rPr>
              <a:t> Recognition</a:t>
            </a:r>
            <a:endParaRPr lang="zh-CN" altLang="en-US" sz="2400" dirty="0">
              <a:latin typeface="+mn-lt"/>
            </a:endParaRPr>
          </a:p>
        </p:txBody>
      </p:sp>
      <p:pic>
        <p:nvPicPr>
          <p:cNvPr id="2050" name="Picture 2" descr="Image Classification in 10 Minutes with MNIST Dataset | by Orhan G. Yalçın  | Towards Data Science">
            <a:extLst>
              <a:ext uri="{FF2B5EF4-FFF2-40B4-BE49-F238E27FC236}">
                <a16:creationId xmlns:a16="http://schemas.microsoft.com/office/drawing/2014/main" id="{609CD121-DD93-E7A7-3AB0-A87A1F143B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627" y="1063229"/>
            <a:ext cx="3223860" cy="2198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yTorch] MNIST classification with torchvision : 네이버 블로그">
            <a:extLst>
              <a:ext uri="{FF2B5EF4-FFF2-40B4-BE49-F238E27FC236}">
                <a16:creationId xmlns:a16="http://schemas.microsoft.com/office/drawing/2014/main" id="{F2189C49-DF1C-7D5A-090B-0CC91117759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42394" y="1063229"/>
            <a:ext cx="3425550" cy="2198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ECF519-93B9-4F31-45CD-FD353639E5D6}"/>
              </a:ext>
            </a:extLst>
          </p:cNvPr>
          <p:cNvSpPr txBox="1"/>
          <p:nvPr/>
        </p:nvSpPr>
        <p:spPr>
          <a:xfrm>
            <a:off x="1351712" y="3734346"/>
            <a:ext cx="7317041" cy="338554"/>
          </a:xfrm>
          <a:prstGeom prst="rect">
            <a:avLst/>
          </a:prstGeom>
          <a:noFill/>
        </p:spPr>
        <p:txBody>
          <a:bodyPr wrap="square">
            <a:spAutoFit/>
          </a:bodyPr>
          <a:lstStyle/>
          <a:p>
            <a:r>
              <a:rPr lang="en-US" altLang="zh-CN" sz="1600" dirty="0"/>
              <a:t>MNIST </a:t>
            </a:r>
            <a:r>
              <a:rPr lang="zh-CN" altLang="en-US" sz="1600" dirty="0"/>
              <a:t>→ </a:t>
            </a:r>
            <a:r>
              <a:rPr lang="en-US" altLang="zh-CN" sz="1600" dirty="0"/>
              <a:t>Training am ANN Model </a:t>
            </a:r>
            <a:r>
              <a:rPr lang="zh-CN" altLang="en-US" sz="1600" dirty="0"/>
              <a:t>→ </a:t>
            </a:r>
            <a:r>
              <a:rPr lang="en-US" altLang="zh-CN" sz="1600" dirty="0"/>
              <a:t>Using the Model to Identify Numbers</a:t>
            </a:r>
            <a:endParaRPr lang="zh-CN" altLang="en-US" sz="1600" dirty="0"/>
          </a:p>
        </p:txBody>
      </p:sp>
      <p:sp>
        <p:nvSpPr>
          <p:cNvPr id="4" name="TextBox 3">
            <a:extLst>
              <a:ext uri="{FF2B5EF4-FFF2-40B4-BE49-F238E27FC236}">
                <a16:creationId xmlns:a16="http://schemas.microsoft.com/office/drawing/2014/main" id="{9E3A2FB4-68CE-263B-F0FE-2A9E208E6202}"/>
              </a:ext>
            </a:extLst>
          </p:cNvPr>
          <p:cNvSpPr txBox="1"/>
          <p:nvPr/>
        </p:nvSpPr>
        <p:spPr>
          <a:xfrm>
            <a:off x="755576" y="4291190"/>
            <a:ext cx="8136904" cy="646331"/>
          </a:xfrm>
          <a:prstGeom prst="rect">
            <a:avLst/>
          </a:prstGeom>
          <a:noFill/>
        </p:spPr>
        <p:txBody>
          <a:bodyPr wrap="square">
            <a:spAutoFit/>
          </a:bodyPr>
          <a:lstStyle/>
          <a:p>
            <a:r>
              <a:rPr lang="en-US" altLang="zh-CN" dirty="0" err="1"/>
              <a:t>Github</a:t>
            </a:r>
            <a:r>
              <a:rPr lang="en-US" altLang="zh-CN" dirty="0"/>
              <a:t>: </a:t>
            </a:r>
            <a:r>
              <a:rPr lang="zh-CN" altLang="en-US" dirty="0"/>
              <a:t>https://github.com/YeJiu97/master-of-data-science-unisa/tree/main/03-AdvancedAnalyticTechniquesI/Project/own_ann</a:t>
            </a:r>
          </a:p>
        </p:txBody>
      </p:sp>
    </p:spTree>
    <p:extLst>
      <p:ext uri="{BB962C8B-B14F-4D97-AF65-F5344CB8AC3E}">
        <p14:creationId xmlns:p14="http://schemas.microsoft.com/office/powerpoint/2010/main" val="3560452189"/>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PA_chenying0907 12"/>
          <p:cNvGrpSpPr/>
          <p:nvPr>
            <p:custDataLst>
              <p:tags r:id="rId1"/>
            </p:custDataLst>
          </p:nvPr>
        </p:nvGrpSpPr>
        <p:grpSpPr>
          <a:xfrm>
            <a:off x="1403648" y="328929"/>
            <a:ext cx="6192688" cy="706002"/>
            <a:chOff x="1492256" y="472945"/>
            <a:chExt cx="6192688" cy="706002"/>
          </a:xfrm>
        </p:grpSpPr>
        <p:sp>
          <p:nvSpPr>
            <p:cNvPr id="14" name="任意多边形 13"/>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5" name="文本框 7"/>
            <p:cNvSpPr txBox="1">
              <a:spLocks noChangeArrowheads="1"/>
            </p:cNvSpPr>
            <p:nvPr/>
          </p:nvSpPr>
          <p:spPr bwMode="auto">
            <a:xfrm>
              <a:off x="2356352" y="472945"/>
              <a:ext cx="4752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Computer Vision – Complex System</a:t>
              </a:r>
              <a:endParaRPr lang="zh-CN" altLang="en-US" sz="2000" dirty="0">
                <a:latin typeface="微软雅黑" panose="020B0503020204020204" pitchFamily="34" charset="-122"/>
                <a:ea typeface="微软雅黑" panose="020B0503020204020204" pitchFamily="34" charset="-122"/>
              </a:endParaRPr>
            </a:p>
          </p:txBody>
        </p:sp>
      </p:grpSp>
      <p:grpSp>
        <p:nvGrpSpPr>
          <p:cNvPr id="6" name="PA_chenying0907 5"/>
          <p:cNvGrpSpPr/>
          <p:nvPr>
            <p:custDataLst>
              <p:tags r:id="rId2"/>
            </p:custDataLst>
          </p:nvPr>
        </p:nvGrpSpPr>
        <p:grpSpPr>
          <a:xfrm>
            <a:off x="440023" y="1419622"/>
            <a:ext cx="2749216" cy="3194894"/>
            <a:chOff x="8724903" y="3030540"/>
            <a:chExt cx="574675" cy="868363"/>
          </a:xfrm>
          <a:solidFill>
            <a:schemeClr val="tx1"/>
          </a:solidFill>
        </p:grpSpPr>
        <p:sp>
          <p:nvSpPr>
            <p:cNvPr id="7" name="chenying0907 15"/>
            <p:cNvSpPr>
              <a:spLocks/>
            </p:cNvSpPr>
            <p:nvPr/>
          </p:nvSpPr>
          <p:spPr bwMode="auto">
            <a:xfrm>
              <a:off x="8943980" y="3236915"/>
              <a:ext cx="3175"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8" name="chenying0907 16"/>
            <p:cNvSpPr>
              <a:spLocks noEditPoints="1"/>
            </p:cNvSpPr>
            <p:nvPr/>
          </p:nvSpPr>
          <p:spPr bwMode="auto">
            <a:xfrm>
              <a:off x="8724903" y="3030540"/>
              <a:ext cx="574675" cy="868363"/>
            </a:xfrm>
            <a:custGeom>
              <a:avLst/>
              <a:gdLst>
                <a:gd name="T0" fmla="*/ 8 w 153"/>
                <a:gd name="T1" fmla="*/ 136 h 231"/>
                <a:gd name="T2" fmla="*/ 78 w 153"/>
                <a:gd name="T3" fmla="*/ 52 h 231"/>
                <a:gd name="T4" fmla="*/ 72 w 153"/>
                <a:gd name="T5" fmla="*/ 58 h 231"/>
                <a:gd name="T6" fmla="*/ 57 w 153"/>
                <a:gd name="T7" fmla="*/ 210 h 231"/>
                <a:gd name="T8" fmla="*/ 146 w 153"/>
                <a:gd name="T9" fmla="*/ 14 h 231"/>
                <a:gd name="T10" fmla="*/ 37 w 153"/>
                <a:gd name="T11" fmla="*/ 56 h 231"/>
                <a:gd name="T12" fmla="*/ 67 w 153"/>
                <a:gd name="T13" fmla="*/ 56 h 231"/>
                <a:gd name="T14" fmla="*/ 83 w 153"/>
                <a:gd name="T15" fmla="*/ 56 h 231"/>
                <a:gd name="T16" fmla="*/ 113 w 153"/>
                <a:gd name="T17" fmla="*/ 59 h 231"/>
                <a:gd name="T18" fmla="*/ 41 w 153"/>
                <a:gd name="T19" fmla="*/ 64 h 231"/>
                <a:gd name="T20" fmla="*/ 36 w 153"/>
                <a:gd name="T21" fmla="*/ 63 h 231"/>
                <a:gd name="T22" fmla="*/ 39 w 153"/>
                <a:gd name="T23" fmla="*/ 65 h 231"/>
                <a:gd name="T24" fmla="*/ 49 w 153"/>
                <a:gd name="T25" fmla="*/ 66 h 231"/>
                <a:gd name="T26" fmla="*/ 45 w 153"/>
                <a:gd name="T27" fmla="*/ 71 h 231"/>
                <a:gd name="T28" fmla="*/ 21 w 153"/>
                <a:gd name="T29" fmla="*/ 79 h 231"/>
                <a:gd name="T30" fmla="*/ 53 w 153"/>
                <a:gd name="T31" fmla="*/ 73 h 231"/>
                <a:gd name="T32" fmla="*/ 39 w 153"/>
                <a:gd name="T33" fmla="*/ 74 h 231"/>
                <a:gd name="T34" fmla="*/ 59 w 153"/>
                <a:gd name="T35" fmla="*/ 77 h 231"/>
                <a:gd name="T36" fmla="*/ 33 w 153"/>
                <a:gd name="T37" fmla="*/ 78 h 231"/>
                <a:gd name="T38" fmla="*/ 46 w 153"/>
                <a:gd name="T39" fmla="*/ 79 h 231"/>
                <a:gd name="T40" fmla="*/ 65 w 153"/>
                <a:gd name="T41" fmla="*/ 81 h 231"/>
                <a:gd name="T42" fmla="*/ 29 w 153"/>
                <a:gd name="T43" fmla="*/ 86 h 231"/>
                <a:gd name="T44" fmla="*/ 31 w 153"/>
                <a:gd name="T45" fmla="*/ 84 h 231"/>
                <a:gd name="T46" fmla="*/ 55 w 153"/>
                <a:gd name="T47" fmla="*/ 86 h 231"/>
                <a:gd name="T48" fmla="*/ 51 w 153"/>
                <a:gd name="T49" fmla="*/ 90 h 231"/>
                <a:gd name="T50" fmla="*/ 63 w 153"/>
                <a:gd name="T51" fmla="*/ 93 h 231"/>
                <a:gd name="T52" fmla="*/ 66 w 153"/>
                <a:gd name="T53" fmla="*/ 95 h 231"/>
                <a:gd name="T54" fmla="*/ 37 w 153"/>
                <a:gd name="T55" fmla="*/ 98 h 231"/>
                <a:gd name="T56" fmla="*/ 40 w 153"/>
                <a:gd name="T57" fmla="*/ 101 h 231"/>
                <a:gd name="T58" fmla="*/ 41 w 153"/>
                <a:gd name="T59" fmla="*/ 104 h 231"/>
                <a:gd name="T60" fmla="*/ 34 w 153"/>
                <a:gd name="T61" fmla="*/ 105 h 231"/>
                <a:gd name="T62" fmla="*/ 34 w 153"/>
                <a:gd name="T63" fmla="*/ 106 h 231"/>
                <a:gd name="T64" fmla="*/ 43 w 153"/>
                <a:gd name="T65" fmla="*/ 108 h 231"/>
                <a:gd name="T66" fmla="*/ 39 w 153"/>
                <a:gd name="T67" fmla="*/ 113 h 231"/>
                <a:gd name="T68" fmla="*/ 43 w 153"/>
                <a:gd name="T69" fmla="*/ 114 h 231"/>
                <a:gd name="T70" fmla="*/ 63 w 153"/>
                <a:gd name="T71" fmla="*/ 115 h 231"/>
                <a:gd name="T72" fmla="*/ 47 w 153"/>
                <a:gd name="T73" fmla="*/ 118 h 231"/>
                <a:gd name="T74" fmla="*/ 59 w 153"/>
                <a:gd name="T75" fmla="*/ 122 h 231"/>
                <a:gd name="T76" fmla="*/ 47 w 153"/>
                <a:gd name="T77" fmla="*/ 123 h 231"/>
                <a:gd name="T78" fmla="*/ 54 w 153"/>
                <a:gd name="T79" fmla="*/ 126 h 231"/>
                <a:gd name="T80" fmla="*/ 43 w 153"/>
                <a:gd name="T81" fmla="*/ 128 h 231"/>
                <a:gd name="T82" fmla="*/ 58 w 153"/>
                <a:gd name="T83" fmla="*/ 128 h 231"/>
                <a:gd name="T84" fmla="*/ 59 w 153"/>
                <a:gd name="T85" fmla="*/ 134 h 231"/>
                <a:gd name="T86" fmla="*/ 50 w 153"/>
                <a:gd name="T87" fmla="*/ 135 h 231"/>
                <a:gd name="T88" fmla="*/ 53 w 153"/>
                <a:gd name="T89" fmla="*/ 140 h 231"/>
                <a:gd name="T90" fmla="*/ 42 w 153"/>
                <a:gd name="T91" fmla="*/ 144 h 231"/>
                <a:gd name="T92" fmla="*/ 6 w 153"/>
                <a:gd name="T93" fmla="*/ 149 h 231"/>
                <a:gd name="T94" fmla="*/ 64 w 153"/>
                <a:gd name="T95" fmla="*/ 170 h 231"/>
                <a:gd name="T96" fmla="*/ 34 w 153"/>
                <a:gd name="T97" fmla="*/ 157 h 231"/>
                <a:gd name="T98" fmla="*/ 63 w 153"/>
                <a:gd name="T99" fmla="*/ 162 h 231"/>
                <a:gd name="T100" fmla="*/ 31 w 153"/>
                <a:gd name="T101" fmla="*/ 179 h 231"/>
                <a:gd name="T102" fmla="*/ 56 w 153"/>
                <a:gd name="T103" fmla="*/ 174 h 231"/>
                <a:gd name="T104" fmla="*/ 61 w 153"/>
                <a:gd name="T105" fmla="*/ 177 h 231"/>
                <a:gd name="T106" fmla="*/ 31 w 153"/>
                <a:gd name="T107" fmla="*/ 195 h 231"/>
                <a:gd name="T108" fmla="*/ 60 w 153"/>
                <a:gd name="T109" fmla="*/ 187 h 231"/>
                <a:gd name="T110" fmla="*/ 65 w 153"/>
                <a:gd name="T111" fmla="*/ 195 h 231"/>
                <a:gd name="T112" fmla="*/ 57 w 153"/>
                <a:gd name="T113" fmla="*/ 199 h 231"/>
                <a:gd name="T114" fmla="*/ 63 w 153"/>
                <a:gd name="T115" fmla="*/ 206 h 231"/>
                <a:gd name="T116" fmla="*/ 66 w 153"/>
                <a:gd name="T117" fmla="*/ 213 h 231"/>
                <a:gd name="T118" fmla="*/ 35 w 153"/>
                <a:gd name="T119" fmla="*/ 217 h 231"/>
                <a:gd name="T120" fmla="*/ 62 w 153"/>
                <a:gd name="T121" fmla="*/ 220 h 231"/>
                <a:gd name="T122" fmla="*/ 27 w 153"/>
                <a:gd name="T123" fmla="*/ 22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 h="231">
                  <a:moveTo>
                    <a:pt x="39" y="219"/>
                  </a:moveTo>
                  <a:cubicBezTo>
                    <a:pt x="39" y="219"/>
                    <a:pt x="39" y="219"/>
                    <a:pt x="38" y="219"/>
                  </a:cubicBezTo>
                  <a:cubicBezTo>
                    <a:pt x="39" y="221"/>
                    <a:pt x="40" y="222"/>
                    <a:pt x="41" y="224"/>
                  </a:cubicBezTo>
                  <a:cubicBezTo>
                    <a:pt x="41" y="224"/>
                    <a:pt x="42" y="224"/>
                    <a:pt x="42" y="224"/>
                  </a:cubicBezTo>
                  <a:cubicBezTo>
                    <a:pt x="42" y="225"/>
                    <a:pt x="41" y="224"/>
                    <a:pt x="40" y="224"/>
                  </a:cubicBezTo>
                  <a:cubicBezTo>
                    <a:pt x="40" y="225"/>
                    <a:pt x="40" y="225"/>
                    <a:pt x="40" y="226"/>
                  </a:cubicBezTo>
                  <a:cubicBezTo>
                    <a:pt x="39" y="227"/>
                    <a:pt x="38" y="225"/>
                    <a:pt x="37" y="225"/>
                  </a:cubicBezTo>
                  <a:cubicBezTo>
                    <a:pt x="37" y="226"/>
                    <a:pt x="38" y="227"/>
                    <a:pt x="39" y="228"/>
                  </a:cubicBezTo>
                  <a:cubicBezTo>
                    <a:pt x="39" y="228"/>
                    <a:pt x="40" y="227"/>
                    <a:pt x="40" y="227"/>
                  </a:cubicBezTo>
                  <a:cubicBezTo>
                    <a:pt x="41" y="227"/>
                    <a:pt x="41" y="226"/>
                    <a:pt x="41" y="226"/>
                  </a:cubicBezTo>
                  <a:cubicBezTo>
                    <a:pt x="41" y="226"/>
                    <a:pt x="41" y="226"/>
                    <a:pt x="42" y="226"/>
                  </a:cubicBezTo>
                  <a:cubicBezTo>
                    <a:pt x="42" y="227"/>
                    <a:pt x="42" y="228"/>
                    <a:pt x="41" y="228"/>
                  </a:cubicBezTo>
                  <a:cubicBezTo>
                    <a:pt x="41" y="228"/>
                    <a:pt x="41" y="228"/>
                    <a:pt x="40" y="228"/>
                  </a:cubicBezTo>
                  <a:cubicBezTo>
                    <a:pt x="38" y="229"/>
                    <a:pt x="36" y="230"/>
                    <a:pt x="33" y="230"/>
                  </a:cubicBezTo>
                  <a:cubicBezTo>
                    <a:pt x="32" y="230"/>
                    <a:pt x="33" y="230"/>
                    <a:pt x="32" y="231"/>
                  </a:cubicBezTo>
                  <a:cubicBezTo>
                    <a:pt x="31" y="230"/>
                    <a:pt x="30" y="229"/>
                    <a:pt x="29" y="230"/>
                  </a:cubicBezTo>
                  <a:cubicBezTo>
                    <a:pt x="28" y="228"/>
                    <a:pt x="26" y="229"/>
                    <a:pt x="25" y="228"/>
                  </a:cubicBezTo>
                  <a:cubicBezTo>
                    <a:pt x="24" y="228"/>
                    <a:pt x="24" y="229"/>
                    <a:pt x="23" y="228"/>
                  </a:cubicBezTo>
                  <a:cubicBezTo>
                    <a:pt x="23" y="228"/>
                    <a:pt x="23" y="228"/>
                    <a:pt x="23" y="227"/>
                  </a:cubicBezTo>
                  <a:cubicBezTo>
                    <a:pt x="22" y="227"/>
                    <a:pt x="21" y="228"/>
                    <a:pt x="20" y="228"/>
                  </a:cubicBezTo>
                  <a:cubicBezTo>
                    <a:pt x="21" y="227"/>
                    <a:pt x="21" y="226"/>
                    <a:pt x="22" y="226"/>
                  </a:cubicBezTo>
                  <a:cubicBezTo>
                    <a:pt x="23" y="225"/>
                    <a:pt x="23" y="224"/>
                    <a:pt x="24" y="224"/>
                  </a:cubicBezTo>
                  <a:cubicBezTo>
                    <a:pt x="23" y="223"/>
                    <a:pt x="24" y="222"/>
                    <a:pt x="24" y="221"/>
                  </a:cubicBezTo>
                  <a:cubicBezTo>
                    <a:pt x="26" y="220"/>
                    <a:pt x="26" y="215"/>
                    <a:pt x="29" y="215"/>
                  </a:cubicBezTo>
                  <a:cubicBezTo>
                    <a:pt x="29" y="210"/>
                    <a:pt x="30" y="205"/>
                    <a:pt x="29" y="201"/>
                  </a:cubicBezTo>
                  <a:cubicBezTo>
                    <a:pt x="30" y="198"/>
                    <a:pt x="30" y="193"/>
                    <a:pt x="30" y="189"/>
                  </a:cubicBezTo>
                  <a:cubicBezTo>
                    <a:pt x="30" y="186"/>
                    <a:pt x="30" y="184"/>
                    <a:pt x="29" y="182"/>
                  </a:cubicBezTo>
                  <a:cubicBezTo>
                    <a:pt x="29" y="181"/>
                    <a:pt x="30" y="181"/>
                    <a:pt x="30" y="180"/>
                  </a:cubicBezTo>
                  <a:cubicBezTo>
                    <a:pt x="30" y="175"/>
                    <a:pt x="30" y="169"/>
                    <a:pt x="31" y="163"/>
                  </a:cubicBezTo>
                  <a:cubicBezTo>
                    <a:pt x="31" y="159"/>
                    <a:pt x="32" y="156"/>
                    <a:pt x="32" y="152"/>
                  </a:cubicBezTo>
                  <a:cubicBezTo>
                    <a:pt x="32" y="152"/>
                    <a:pt x="32" y="151"/>
                    <a:pt x="32" y="151"/>
                  </a:cubicBezTo>
                  <a:cubicBezTo>
                    <a:pt x="32" y="150"/>
                    <a:pt x="32" y="150"/>
                    <a:pt x="32" y="149"/>
                  </a:cubicBezTo>
                  <a:cubicBezTo>
                    <a:pt x="33" y="147"/>
                    <a:pt x="32" y="144"/>
                    <a:pt x="32" y="141"/>
                  </a:cubicBezTo>
                  <a:cubicBezTo>
                    <a:pt x="32" y="142"/>
                    <a:pt x="32" y="143"/>
                    <a:pt x="31" y="144"/>
                  </a:cubicBezTo>
                  <a:cubicBezTo>
                    <a:pt x="31" y="144"/>
                    <a:pt x="31" y="143"/>
                    <a:pt x="31" y="143"/>
                  </a:cubicBezTo>
                  <a:cubicBezTo>
                    <a:pt x="30" y="137"/>
                    <a:pt x="30" y="129"/>
                    <a:pt x="29" y="123"/>
                  </a:cubicBezTo>
                  <a:cubicBezTo>
                    <a:pt x="29" y="118"/>
                    <a:pt x="29" y="114"/>
                    <a:pt x="28" y="110"/>
                  </a:cubicBezTo>
                  <a:cubicBezTo>
                    <a:pt x="27" y="99"/>
                    <a:pt x="26" y="88"/>
                    <a:pt x="24" y="78"/>
                  </a:cubicBezTo>
                  <a:cubicBezTo>
                    <a:pt x="23" y="80"/>
                    <a:pt x="22" y="83"/>
                    <a:pt x="21" y="84"/>
                  </a:cubicBezTo>
                  <a:cubicBezTo>
                    <a:pt x="21" y="86"/>
                    <a:pt x="20" y="87"/>
                    <a:pt x="20" y="88"/>
                  </a:cubicBezTo>
                  <a:cubicBezTo>
                    <a:pt x="18" y="92"/>
                    <a:pt x="17" y="98"/>
                    <a:pt x="15" y="101"/>
                  </a:cubicBezTo>
                  <a:cubicBezTo>
                    <a:pt x="16" y="104"/>
                    <a:pt x="14" y="106"/>
                    <a:pt x="14" y="109"/>
                  </a:cubicBezTo>
                  <a:cubicBezTo>
                    <a:pt x="14" y="109"/>
                    <a:pt x="14" y="110"/>
                    <a:pt x="13" y="110"/>
                  </a:cubicBezTo>
                  <a:cubicBezTo>
                    <a:pt x="13" y="111"/>
                    <a:pt x="13" y="112"/>
                    <a:pt x="12" y="113"/>
                  </a:cubicBezTo>
                  <a:cubicBezTo>
                    <a:pt x="12" y="115"/>
                    <a:pt x="12" y="118"/>
                    <a:pt x="11" y="120"/>
                  </a:cubicBezTo>
                  <a:cubicBezTo>
                    <a:pt x="11" y="121"/>
                    <a:pt x="11" y="122"/>
                    <a:pt x="11" y="123"/>
                  </a:cubicBezTo>
                  <a:cubicBezTo>
                    <a:pt x="10" y="126"/>
                    <a:pt x="9" y="130"/>
                    <a:pt x="9" y="133"/>
                  </a:cubicBezTo>
                  <a:cubicBezTo>
                    <a:pt x="9" y="133"/>
                    <a:pt x="9" y="133"/>
                    <a:pt x="9" y="133"/>
                  </a:cubicBezTo>
                  <a:cubicBezTo>
                    <a:pt x="9" y="133"/>
                    <a:pt x="9" y="134"/>
                    <a:pt x="9" y="134"/>
                  </a:cubicBezTo>
                  <a:cubicBezTo>
                    <a:pt x="9" y="135"/>
                    <a:pt x="8" y="136"/>
                    <a:pt x="8" y="136"/>
                  </a:cubicBezTo>
                  <a:cubicBezTo>
                    <a:pt x="9" y="136"/>
                    <a:pt x="8" y="136"/>
                    <a:pt x="8" y="136"/>
                  </a:cubicBezTo>
                  <a:cubicBezTo>
                    <a:pt x="8" y="138"/>
                    <a:pt x="9" y="141"/>
                    <a:pt x="8" y="143"/>
                  </a:cubicBezTo>
                  <a:cubicBezTo>
                    <a:pt x="8" y="143"/>
                    <a:pt x="9" y="143"/>
                    <a:pt x="9" y="143"/>
                  </a:cubicBezTo>
                  <a:cubicBezTo>
                    <a:pt x="9" y="145"/>
                    <a:pt x="8" y="147"/>
                    <a:pt x="9" y="149"/>
                  </a:cubicBezTo>
                  <a:cubicBezTo>
                    <a:pt x="9" y="149"/>
                    <a:pt x="8" y="150"/>
                    <a:pt x="8" y="150"/>
                  </a:cubicBezTo>
                  <a:cubicBezTo>
                    <a:pt x="8" y="150"/>
                    <a:pt x="9" y="150"/>
                    <a:pt x="9" y="150"/>
                  </a:cubicBezTo>
                  <a:cubicBezTo>
                    <a:pt x="8" y="153"/>
                    <a:pt x="6" y="157"/>
                    <a:pt x="5" y="160"/>
                  </a:cubicBezTo>
                  <a:cubicBezTo>
                    <a:pt x="4" y="162"/>
                    <a:pt x="4" y="163"/>
                    <a:pt x="5" y="165"/>
                  </a:cubicBezTo>
                  <a:cubicBezTo>
                    <a:pt x="4" y="166"/>
                    <a:pt x="5" y="168"/>
                    <a:pt x="3" y="169"/>
                  </a:cubicBezTo>
                  <a:cubicBezTo>
                    <a:pt x="2" y="168"/>
                    <a:pt x="3" y="167"/>
                    <a:pt x="3" y="165"/>
                  </a:cubicBezTo>
                  <a:cubicBezTo>
                    <a:pt x="3" y="165"/>
                    <a:pt x="2" y="166"/>
                    <a:pt x="2" y="166"/>
                  </a:cubicBezTo>
                  <a:cubicBezTo>
                    <a:pt x="0" y="164"/>
                    <a:pt x="2" y="162"/>
                    <a:pt x="3" y="161"/>
                  </a:cubicBezTo>
                  <a:cubicBezTo>
                    <a:pt x="4" y="158"/>
                    <a:pt x="6" y="156"/>
                    <a:pt x="7" y="153"/>
                  </a:cubicBezTo>
                  <a:cubicBezTo>
                    <a:pt x="7" y="153"/>
                    <a:pt x="6" y="153"/>
                    <a:pt x="6" y="153"/>
                  </a:cubicBezTo>
                  <a:cubicBezTo>
                    <a:pt x="5" y="154"/>
                    <a:pt x="5" y="155"/>
                    <a:pt x="4" y="156"/>
                  </a:cubicBezTo>
                  <a:cubicBezTo>
                    <a:pt x="4" y="157"/>
                    <a:pt x="4" y="160"/>
                    <a:pt x="3" y="161"/>
                  </a:cubicBezTo>
                  <a:cubicBezTo>
                    <a:pt x="1" y="160"/>
                    <a:pt x="2" y="158"/>
                    <a:pt x="2" y="157"/>
                  </a:cubicBezTo>
                  <a:cubicBezTo>
                    <a:pt x="3" y="154"/>
                    <a:pt x="3" y="149"/>
                    <a:pt x="3" y="146"/>
                  </a:cubicBezTo>
                  <a:cubicBezTo>
                    <a:pt x="3" y="145"/>
                    <a:pt x="3" y="146"/>
                    <a:pt x="3" y="146"/>
                  </a:cubicBezTo>
                  <a:cubicBezTo>
                    <a:pt x="1" y="145"/>
                    <a:pt x="4" y="143"/>
                    <a:pt x="3" y="141"/>
                  </a:cubicBezTo>
                  <a:cubicBezTo>
                    <a:pt x="4" y="141"/>
                    <a:pt x="4" y="141"/>
                    <a:pt x="4" y="141"/>
                  </a:cubicBezTo>
                  <a:cubicBezTo>
                    <a:pt x="5" y="136"/>
                    <a:pt x="5" y="131"/>
                    <a:pt x="6" y="127"/>
                  </a:cubicBezTo>
                  <a:cubicBezTo>
                    <a:pt x="7" y="123"/>
                    <a:pt x="8" y="117"/>
                    <a:pt x="9" y="112"/>
                  </a:cubicBezTo>
                  <a:cubicBezTo>
                    <a:pt x="8" y="112"/>
                    <a:pt x="7" y="111"/>
                    <a:pt x="8" y="110"/>
                  </a:cubicBezTo>
                  <a:cubicBezTo>
                    <a:pt x="8" y="110"/>
                    <a:pt x="8" y="110"/>
                    <a:pt x="9" y="110"/>
                  </a:cubicBezTo>
                  <a:cubicBezTo>
                    <a:pt x="9" y="109"/>
                    <a:pt x="9" y="108"/>
                    <a:pt x="9" y="108"/>
                  </a:cubicBezTo>
                  <a:cubicBezTo>
                    <a:pt x="9" y="107"/>
                    <a:pt x="8" y="103"/>
                    <a:pt x="9" y="102"/>
                  </a:cubicBezTo>
                  <a:cubicBezTo>
                    <a:pt x="9" y="101"/>
                    <a:pt x="10" y="100"/>
                    <a:pt x="10" y="99"/>
                  </a:cubicBezTo>
                  <a:cubicBezTo>
                    <a:pt x="11" y="101"/>
                    <a:pt x="9" y="103"/>
                    <a:pt x="10" y="104"/>
                  </a:cubicBezTo>
                  <a:cubicBezTo>
                    <a:pt x="11" y="101"/>
                    <a:pt x="12" y="98"/>
                    <a:pt x="13" y="94"/>
                  </a:cubicBezTo>
                  <a:cubicBezTo>
                    <a:pt x="14" y="91"/>
                    <a:pt x="15" y="88"/>
                    <a:pt x="16" y="85"/>
                  </a:cubicBezTo>
                  <a:cubicBezTo>
                    <a:pt x="17" y="83"/>
                    <a:pt x="17" y="81"/>
                    <a:pt x="18" y="79"/>
                  </a:cubicBezTo>
                  <a:cubicBezTo>
                    <a:pt x="18" y="78"/>
                    <a:pt x="19" y="77"/>
                    <a:pt x="18" y="76"/>
                  </a:cubicBezTo>
                  <a:cubicBezTo>
                    <a:pt x="18" y="77"/>
                    <a:pt x="17" y="78"/>
                    <a:pt x="17" y="79"/>
                  </a:cubicBezTo>
                  <a:cubicBezTo>
                    <a:pt x="18" y="74"/>
                    <a:pt x="20" y="68"/>
                    <a:pt x="21" y="63"/>
                  </a:cubicBezTo>
                  <a:cubicBezTo>
                    <a:pt x="21" y="62"/>
                    <a:pt x="21" y="62"/>
                    <a:pt x="21" y="61"/>
                  </a:cubicBezTo>
                  <a:cubicBezTo>
                    <a:pt x="21" y="60"/>
                    <a:pt x="22" y="58"/>
                    <a:pt x="21" y="57"/>
                  </a:cubicBezTo>
                  <a:cubicBezTo>
                    <a:pt x="22" y="56"/>
                    <a:pt x="23" y="56"/>
                    <a:pt x="25" y="55"/>
                  </a:cubicBezTo>
                  <a:cubicBezTo>
                    <a:pt x="24" y="55"/>
                    <a:pt x="24" y="55"/>
                    <a:pt x="24" y="54"/>
                  </a:cubicBezTo>
                  <a:cubicBezTo>
                    <a:pt x="25" y="53"/>
                    <a:pt x="26" y="52"/>
                    <a:pt x="28" y="52"/>
                  </a:cubicBezTo>
                  <a:cubicBezTo>
                    <a:pt x="28" y="52"/>
                    <a:pt x="28" y="50"/>
                    <a:pt x="29" y="50"/>
                  </a:cubicBezTo>
                  <a:cubicBezTo>
                    <a:pt x="29" y="51"/>
                    <a:pt x="29" y="51"/>
                    <a:pt x="29" y="52"/>
                  </a:cubicBezTo>
                  <a:cubicBezTo>
                    <a:pt x="31" y="51"/>
                    <a:pt x="33" y="48"/>
                    <a:pt x="36" y="49"/>
                  </a:cubicBezTo>
                  <a:cubicBezTo>
                    <a:pt x="35" y="50"/>
                    <a:pt x="35" y="50"/>
                    <a:pt x="35" y="50"/>
                  </a:cubicBezTo>
                  <a:cubicBezTo>
                    <a:pt x="37" y="52"/>
                    <a:pt x="40" y="52"/>
                    <a:pt x="43" y="53"/>
                  </a:cubicBezTo>
                  <a:cubicBezTo>
                    <a:pt x="47" y="52"/>
                    <a:pt x="50" y="52"/>
                    <a:pt x="52" y="52"/>
                  </a:cubicBezTo>
                  <a:cubicBezTo>
                    <a:pt x="53" y="52"/>
                    <a:pt x="54" y="52"/>
                    <a:pt x="55" y="52"/>
                  </a:cubicBezTo>
                  <a:cubicBezTo>
                    <a:pt x="56" y="52"/>
                    <a:pt x="57" y="52"/>
                    <a:pt x="57" y="52"/>
                  </a:cubicBezTo>
                  <a:cubicBezTo>
                    <a:pt x="60" y="52"/>
                    <a:pt x="62" y="50"/>
                    <a:pt x="64" y="50"/>
                  </a:cubicBezTo>
                  <a:cubicBezTo>
                    <a:pt x="66" y="50"/>
                    <a:pt x="68" y="50"/>
                    <a:pt x="68" y="52"/>
                  </a:cubicBezTo>
                  <a:cubicBezTo>
                    <a:pt x="69" y="51"/>
                    <a:pt x="68" y="51"/>
                    <a:pt x="69" y="51"/>
                  </a:cubicBezTo>
                  <a:cubicBezTo>
                    <a:pt x="71" y="50"/>
                    <a:pt x="75" y="51"/>
                    <a:pt x="78" y="52"/>
                  </a:cubicBezTo>
                  <a:cubicBezTo>
                    <a:pt x="79" y="52"/>
                    <a:pt x="81" y="52"/>
                    <a:pt x="83" y="52"/>
                  </a:cubicBezTo>
                  <a:cubicBezTo>
                    <a:pt x="87" y="53"/>
                    <a:pt x="92" y="54"/>
                    <a:pt x="96" y="55"/>
                  </a:cubicBezTo>
                  <a:cubicBezTo>
                    <a:pt x="99" y="55"/>
                    <a:pt x="102" y="55"/>
                    <a:pt x="105" y="56"/>
                  </a:cubicBezTo>
                  <a:cubicBezTo>
                    <a:pt x="107" y="56"/>
                    <a:pt x="109" y="56"/>
                    <a:pt x="110" y="56"/>
                  </a:cubicBezTo>
                  <a:cubicBezTo>
                    <a:pt x="111" y="56"/>
                    <a:pt x="112" y="55"/>
                    <a:pt x="112" y="54"/>
                  </a:cubicBezTo>
                  <a:cubicBezTo>
                    <a:pt x="116" y="51"/>
                    <a:pt x="120" y="47"/>
                    <a:pt x="122" y="43"/>
                  </a:cubicBezTo>
                  <a:cubicBezTo>
                    <a:pt x="126" y="38"/>
                    <a:pt x="130" y="33"/>
                    <a:pt x="134" y="27"/>
                  </a:cubicBezTo>
                  <a:cubicBezTo>
                    <a:pt x="134" y="27"/>
                    <a:pt x="134" y="26"/>
                    <a:pt x="135" y="26"/>
                  </a:cubicBezTo>
                  <a:cubicBezTo>
                    <a:pt x="135" y="26"/>
                    <a:pt x="135" y="25"/>
                    <a:pt x="135" y="25"/>
                  </a:cubicBezTo>
                  <a:cubicBezTo>
                    <a:pt x="136" y="24"/>
                    <a:pt x="137" y="23"/>
                    <a:pt x="138" y="22"/>
                  </a:cubicBezTo>
                  <a:cubicBezTo>
                    <a:pt x="138" y="21"/>
                    <a:pt x="138" y="21"/>
                    <a:pt x="138" y="21"/>
                  </a:cubicBezTo>
                  <a:cubicBezTo>
                    <a:pt x="138" y="20"/>
                    <a:pt x="139" y="20"/>
                    <a:pt x="139" y="19"/>
                  </a:cubicBezTo>
                  <a:cubicBezTo>
                    <a:pt x="139" y="19"/>
                    <a:pt x="139" y="19"/>
                    <a:pt x="139" y="19"/>
                  </a:cubicBezTo>
                  <a:cubicBezTo>
                    <a:pt x="139" y="17"/>
                    <a:pt x="141" y="16"/>
                    <a:pt x="141" y="15"/>
                  </a:cubicBezTo>
                  <a:cubicBezTo>
                    <a:pt x="141" y="15"/>
                    <a:pt x="141" y="15"/>
                    <a:pt x="141" y="14"/>
                  </a:cubicBezTo>
                  <a:cubicBezTo>
                    <a:pt x="143" y="12"/>
                    <a:pt x="144" y="10"/>
                    <a:pt x="146" y="8"/>
                  </a:cubicBezTo>
                  <a:cubicBezTo>
                    <a:pt x="147" y="8"/>
                    <a:pt x="147" y="9"/>
                    <a:pt x="148" y="9"/>
                  </a:cubicBezTo>
                  <a:cubicBezTo>
                    <a:pt x="148" y="8"/>
                    <a:pt x="149" y="7"/>
                    <a:pt x="149" y="5"/>
                  </a:cubicBezTo>
                  <a:cubicBezTo>
                    <a:pt x="150" y="4"/>
                    <a:pt x="150" y="3"/>
                    <a:pt x="152" y="2"/>
                  </a:cubicBezTo>
                  <a:cubicBezTo>
                    <a:pt x="152" y="1"/>
                    <a:pt x="152" y="0"/>
                    <a:pt x="153" y="0"/>
                  </a:cubicBezTo>
                  <a:cubicBezTo>
                    <a:pt x="153" y="1"/>
                    <a:pt x="153" y="1"/>
                    <a:pt x="153" y="1"/>
                  </a:cubicBezTo>
                  <a:cubicBezTo>
                    <a:pt x="153" y="2"/>
                    <a:pt x="152" y="3"/>
                    <a:pt x="151" y="4"/>
                  </a:cubicBezTo>
                  <a:cubicBezTo>
                    <a:pt x="151" y="4"/>
                    <a:pt x="151" y="5"/>
                    <a:pt x="151" y="5"/>
                  </a:cubicBezTo>
                  <a:cubicBezTo>
                    <a:pt x="151" y="6"/>
                    <a:pt x="150" y="6"/>
                    <a:pt x="150" y="7"/>
                  </a:cubicBezTo>
                  <a:cubicBezTo>
                    <a:pt x="149" y="7"/>
                    <a:pt x="150" y="8"/>
                    <a:pt x="149" y="8"/>
                  </a:cubicBezTo>
                  <a:cubicBezTo>
                    <a:pt x="149" y="10"/>
                    <a:pt x="147" y="12"/>
                    <a:pt x="148" y="14"/>
                  </a:cubicBezTo>
                  <a:cubicBezTo>
                    <a:pt x="147" y="15"/>
                    <a:pt x="149" y="18"/>
                    <a:pt x="149" y="19"/>
                  </a:cubicBezTo>
                  <a:cubicBezTo>
                    <a:pt x="148" y="20"/>
                    <a:pt x="146" y="21"/>
                    <a:pt x="145" y="21"/>
                  </a:cubicBezTo>
                  <a:cubicBezTo>
                    <a:pt x="145" y="22"/>
                    <a:pt x="144" y="22"/>
                    <a:pt x="145" y="22"/>
                  </a:cubicBezTo>
                  <a:cubicBezTo>
                    <a:pt x="142" y="24"/>
                    <a:pt x="139" y="26"/>
                    <a:pt x="138" y="29"/>
                  </a:cubicBezTo>
                  <a:cubicBezTo>
                    <a:pt x="138" y="29"/>
                    <a:pt x="138" y="29"/>
                    <a:pt x="138" y="29"/>
                  </a:cubicBezTo>
                  <a:cubicBezTo>
                    <a:pt x="137" y="29"/>
                    <a:pt x="137" y="29"/>
                    <a:pt x="137" y="29"/>
                  </a:cubicBezTo>
                  <a:cubicBezTo>
                    <a:pt x="134" y="31"/>
                    <a:pt x="133" y="35"/>
                    <a:pt x="130" y="37"/>
                  </a:cubicBezTo>
                  <a:cubicBezTo>
                    <a:pt x="130" y="37"/>
                    <a:pt x="129" y="37"/>
                    <a:pt x="129" y="38"/>
                  </a:cubicBezTo>
                  <a:cubicBezTo>
                    <a:pt x="129" y="38"/>
                    <a:pt x="129" y="39"/>
                    <a:pt x="129" y="39"/>
                  </a:cubicBezTo>
                  <a:cubicBezTo>
                    <a:pt x="128" y="40"/>
                    <a:pt x="127" y="41"/>
                    <a:pt x="126" y="42"/>
                  </a:cubicBezTo>
                  <a:cubicBezTo>
                    <a:pt x="126" y="43"/>
                    <a:pt x="126" y="43"/>
                    <a:pt x="126" y="43"/>
                  </a:cubicBezTo>
                  <a:cubicBezTo>
                    <a:pt x="126" y="43"/>
                    <a:pt x="126" y="43"/>
                    <a:pt x="126" y="43"/>
                  </a:cubicBezTo>
                  <a:cubicBezTo>
                    <a:pt x="124" y="45"/>
                    <a:pt x="123" y="48"/>
                    <a:pt x="121" y="50"/>
                  </a:cubicBezTo>
                  <a:cubicBezTo>
                    <a:pt x="119" y="54"/>
                    <a:pt x="116" y="57"/>
                    <a:pt x="114" y="61"/>
                  </a:cubicBezTo>
                  <a:cubicBezTo>
                    <a:pt x="114" y="61"/>
                    <a:pt x="114" y="61"/>
                    <a:pt x="113" y="61"/>
                  </a:cubicBezTo>
                  <a:cubicBezTo>
                    <a:pt x="113" y="61"/>
                    <a:pt x="113" y="61"/>
                    <a:pt x="113" y="60"/>
                  </a:cubicBezTo>
                  <a:cubicBezTo>
                    <a:pt x="112" y="60"/>
                    <a:pt x="111" y="61"/>
                    <a:pt x="110" y="61"/>
                  </a:cubicBezTo>
                  <a:cubicBezTo>
                    <a:pt x="109" y="61"/>
                    <a:pt x="108" y="60"/>
                    <a:pt x="106" y="60"/>
                  </a:cubicBezTo>
                  <a:cubicBezTo>
                    <a:pt x="106" y="60"/>
                    <a:pt x="106" y="61"/>
                    <a:pt x="106" y="61"/>
                  </a:cubicBezTo>
                  <a:cubicBezTo>
                    <a:pt x="100" y="60"/>
                    <a:pt x="95" y="59"/>
                    <a:pt x="90" y="59"/>
                  </a:cubicBezTo>
                  <a:cubicBezTo>
                    <a:pt x="89" y="59"/>
                    <a:pt x="87" y="59"/>
                    <a:pt x="86" y="59"/>
                  </a:cubicBezTo>
                  <a:cubicBezTo>
                    <a:pt x="85" y="59"/>
                    <a:pt x="83" y="58"/>
                    <a:pt x="82" y="59"/>
                  </a:cubicBezTo>
                  <a:cubicBezTo>
                    <a:pt x="81" y="59"/>
                    <a:pt x="80" y="60"/>
                    <a:pt x="78" y="60"/>
                  </a:cubicBezTo>
                  <a:cubicBezTo>
                    <a:pt x="79" y="59"/>
                    <a:pt x="79" y="59"/>
                    <a:pt x="80" y="59"/>
                  </a:cubicBezTo>
                  <a:cubicBezTo>
                    <a:pt x="77" y="59"/>
                    <a:pt x="74" y="58"/>
                    <a:pt x="72" y="58"/>
                  </a:cubicBezTo>
                  <a:cubicBezTo>
                    <a:pt x="72" y="63"/>
                    <a:pt x="72" y="71"/>
                    <a:pt x="71" y="76"/>
                  </a:cubicBezTo>
                  <a:cubicBezTo>
                    <a:pt x="71" y="78"/>
                    <a:pt x="70" y="79"/>
                    <a:pt x="70" y="81"/>
                  </a:cubicBezTo>
                  <a:cubicBezTo>
                    <a:pt x="70" y="82"/>
                    <a:pt x="70" y="82"/>
                    <a:pt x="70" y="83"/>
                  </a:cubicBezTo>
                  <a:cubicBezTo>
                    <a:pt x="70" y="84"/>
                    <a:pt x="70" y="85"/>
                    <a:pt x="70" y="86"/>
                  </a:cubicBezTo>
                  <a:cubicBezTo>
                    <a:pt x="70" y="87"/>
                    <a:pt x="70" y="87"/>
                    <a:pt x="70" y="88"/>
                  </a:cubicBezTo>
                  <a:cubicBezTo>
                    <a:pt x="69" y="90"/>
                    <a:pt x="69" y="91"/>
                    <a:pt x="69" y="93"/>
                  </a:cubicBezTo>
                  <a:cubicBezTo>
                    <a:pt x="69" y="94"/>
                    <a:pt x="69" y="95"/>
                    <a:pt x="69" y="97"/>
                  </a:cubicBezTo>
                  <a:cubicBezTo>
                    <a:pt x="69" y="98"/>
                    <a:pt x="68" y="100"/>
                    <a:pt x="68" y="102"/>
                  </a:cubicBezTo>
                  <a:cubicBezTo>
                    <a:pt x="67" y="104"/>
                    <a:pt x="68" y="106"/>
                    <a:pt x="67" y="108"/>
                  </a:cubicBezTo>
                  <a:cubicBezTo>
                    <a:pt x="67" y="109"/>
                    <a:pt x="67" y="111"/>
                    <a:pt x="67" y="112"/>
                  </a:cubicBezTo>
                  <a:cubicBezTo>
                    <a:pt x="67" y="114"/>
                    <a:pt x="67" y="117"/>
                    <a:pt x="67" y="118"/>
                  </a:cubicBezTo>
                  <a:cubicBezTo>
                    <a:pt x="67" y="119"/>
                    <a:pt x="68" y="119"/>
                    <a:pt x="68" y="119"/>
                  </a:cubicBezTo>
                  <a:cubicBezTo>
                    <a:pt x="68" y="119"/>
                    <a:pt x="67" y="119"/>
                    <a:pt x="67" y="120"/>
                  </a:cubicBezTo>
                  <a:cubicBezTo>
                    <a:pt x="67" y="120"/>
                    <a:pt x="67" y="123"/>
                    <a:pt x="67" y="124"/>
                  </a:cubicBezTo>
                  <a:cubicBezTo>
                    <a:pt x="67" y="125"/>
                    <a:pt x="66" y="128"/>
                    <a:pt x="66" y="129"/>
                  </a:cubicBezTo>
                  <a:cubicBezTo>
                    <a:pt x="66" y="130"/>
                    <a:pt x="66" y="130"/>
                    <a:pt x="66" y="131"/>
                  </a:cubicBezTo>
                  <a:cubicBezTo>
                    <a:pt x="66" y="131"/>
                    <a:pt x="66" y="132"/>
                    <a:pt x="66" y="133"/>
                  </a:cubicBezTo>
                  <a:cubicBezTo>
                    <a:pt x="66" y="137"/>
                    <a:pt x="66" y="141"/>
                    <a:pt x="66" y="147"/>
                  </a:cubicBezTo>
                  <a:cubicBezTo>
                    <a:pt x="66" y="147"/>
                    <a:pt x="66" y="148"/>
                    <a:pt x="66" y="149"/>
                  </a:cubicBezTo>
                  <a:cubicBezTo>
                    <a:pt x="66" y="152"/>
                    <a:pt x="67" y="157"/>
                    <a:pt x="66" y="161"/>
                  </a:cubicBezTo>
                  <a:cubicBezTo>
                    <a:pt x="67" y="164"/>
                    <a:pt x="66" y="167"/>
                    <a:pt x="66" y="170"/>
                  </a:cubicBezTo>
                  <a:cubicBezTo>
                    <a:pt x="66" y="170"/>
                    <a:pt x="67" y="170"/>
                    <a:pt x="67" y="170"/>
                  </a:cubicBezTo>
                  <a:cubicBezTo>
                    <a:pt x="67" y="171"/>
                    <a:pt x="67" y="171"/>
                    <a:pt x="66" y="171"/>
                  </a:cubicBezTo>
                  <a:cubicBezTo>
                    <a:pt x="66" y="174"/>
                    <a:pt x="66" y="176"/>
                    <a:pt x="66" y="179"/>
                  </a:cubicBezTo>
                  <a:cubicBezTo>
                    <a:pt x="66" y="179"/>
                    <a:pt x="66" y="179"/>
                    <a:pt x="66" y="180"/>
                  </a:cubicBezTo>
                  <a:cubicBezTo>
                    <a:pt x="66" y="180"/>
                    <a:pt x="66" y="181"/>
                    <a:pt x="66" y="181"/>
                  </a:cubicBezTo>
                  <a:cubicBezTo>
                    <a:pt x="67" y="183"/>
                    <a:pt x="66" y="185"/>
                    <a:pt x="66" y="187"/>
                  </a:cubicBezTo>
                  <a:cubicBezTo>
                    <a:pt x="66" y="190"/>
                    <a:pt x="66" y="194"/>
                    <a:pt x="66" y="197"/>
                  </a:cubicBezTo>
                  <a:cubicBezTo>
                    <a:pt x="67" y="201"/>
                    <a:pt x="66" y="207"/>
                    <a:pt x="67" y="212"/>
                  </a:cubicBezTo>
                  <a:cubicBezTo>
                    <a:pt x="67" y="213"/>
                    <a:pt x="67" y="214"/>
                    <a:pt x="67" y="215"/>
                  </a:cubicBezTo>
                  <a:cubicBezTo>
                    <a:pt x="68" y="215"/>
                    <a:pt x="69" y="216"/>
                    <a:pt x="70" y="216"/>
                  </a:cubicBezTo>
                  <a:cubicBezTo>
                    <a:pt x="70" y="217"/>
                    <a:pt x="70" y="218"/>
                    <a:pt x="69" y="217"/>
                  </a:cubicBezTo>
                  <a:cubicBezTo>
                    <a:pt x="70" y="219"/>
                    <a:pt x="71" y="220"/>
                    <a:pt x="72" y="221"/>
                  </a:cubicBezTo>
                  <a:cubicBezTo>
                    <a:pt x="72" y="223"/>
                    <a:pt x="72" y="226"/>
                    <a:pt x="72" y="227"/>
                  </a:cubicBezTo>
                  <a:cubicBezTo>
                    <a:pt x="70" y="228"/>
                    <a:pt x="68" y="229"/>
                    <a:pt x="65" y="229"/>
                  </a:cubicBezTo>
                  <a:cubicBezTo>
                    <a:pt x="65" y="229"/>
                    <a:pt x="65" y="230"/>
                    <a:pt x="65" y="230"/>
                  </a:cubicBezTo>
                  <a:cubicBezTo>
                    <a:pt x="65" y="230"/>
                    <a:pt x="64" y="230"/>
                    <a:pt x="63" y="230"/>
                  </a:cubicBezTo>
                  <a:cubicBezTo>
                    <a:pt x="63" y="230"/>
                    <a:pt x="63" y="229"/>
                    <a:pt x="62" y="229"/>
                  </a:cubicBezTo>
                  <a:cubicBezTo>
                    <a:pt x="59" y="229"/>
                    <a:pt x="56" y="229"/>
                    <a:pt x="53" y="229"/>
                  </a:cubicBezTo>
                  <a:cubicBezTo>
                    <a:pt x="53" y="229"/>
                    <a:pt x="53" y="229"/>
                    <a:pt x="53" y="229"/>
                  </a:cubicBezTo>
                  <a:cubicBezTo>
                    <a:pt x="52" y="227"/>
                    <a:pt x="54" y="228"/>
                    <a:pt x="54" y="227"/>
                  </a:cubicBezTo>
                  <a:cubicBezTo>
                    <a:pt x="53" y="227"/>
                    <a:pt x="53" y="228"/>
                    <a:pt x="51" y="228"/>
                  </a:cubicBezTo>
                  <a:cubicBezTo>
                    <a:pt x="51" y="226"/>
                    <a:pt x="53" y="225"/>
                    <a:pt x="54" y="223"/>
                  </a:cubicBezTo>
                  <a:cubicBezTo>
                    <a:pt x="53" y="223"/>
                    <a:pt x="51" y="226"/>
                    <a:pt x="50" y="225"/>
                  </a:cubicBezTo>
                  <a:cubicBezTo>
                    <a:pt x="52" y="222"/>
                    <a:pt x="55" y="221"/>
                    <a:pt x="57" y="218"/>
                  </a:cubicBezTo>
                  <a:cubicBezTo>
                    <a:pt x="57" y="218"/>
                    <a:pt x="56" y="218"/>
                    <a:pt x="56" y="218"/>
                  </a:cubicBezTo>
                  <a:cubicBezTo>
                    <a:pt x="55" y="217"/>
                    <a:pt x="56" y="215"/>
                    <a:pt x="57" y="214"/>
                  </a:cubicBezTo>
                  <a:cubicBezTo>
                    <a:pt x="57" y="212"/>
                    <a:pt x="58" y="211"/>
                    <a:pt x="59" y="209"/>
                  </a:cubicBezTo>
                  <a:cubicBezTo>
                    <a:pt x="60" y="209"/>
                    <a:pt x="60" y="209"/>
                    <a:pt x="60" y="208"/>
                  </a:cubicBezTo>
                  <a:cubicBezTo>
                    <a:pt x="60" y="208"/>
                    <a:pt x="60" y="208"/>
                    <a:pt x="60" y="208"/>
                  </a:cubicBezTo>
                  <a:cubicBezTo>
                    <a:pt x="59" y="208"/>
                    <a:pt x="59" y="210"/>
                    <a:pt x="57" y="210"/>
                  </a:cubicBezTo>
                  <a:cubicBezTo>
                    <a:pt x="56" y="209"/>
                    <a:pt x="57" y="208"/>
                    <a:pt x="57" y="207"/>
                  </a:cubicBezTo>
                  <a:cubicBezTo>
                    <a:pt x="57" y="207"/>
                    <a:pt x="57" y="206"/>
                    <a:pt x="57" y="206"/>
                  </a:cubicBezTo>
                  <a:cubicBezTo>
                    <a:pt x="57" y="204"/>
                    <a:pt x="57" y="202"/>
                    <a:pt x="56" y="199"/>
                  </a:cubicBezTo>
                  <a:cubicBezTo>
                    <a:pt x="56" y="199"/>
                    <a:pt x="56" y="200"/>
                    <a:pt x="55" y="199"/>
                  </a:cubicBezTo>
                  <a:cubicBezTo>
                    <a:pt x="55" y="197"/>
                    <a:pt x="57" y="196"/>
                    <a:pt x="56" y="194"/>
                  </a:cubicBezTo>
                  <a:cubicBezTo>
                    <a:pt x="57" y="193"/>
                    <a:pt x="55" y="192"/>
                    <a:pt x="55" y="190"/>
                  </a:cubicBezTo>
                  <a:cubicBezTo>
                    <a:pt x="55" y="190"/>
                    <a:pt x="56" y="190"/>
                    <a:pt x="56" y="190"/>
                  </a:cubicBezTo>
                  <a:cubicBezTo>
                    <a:pt x="56" y="187"/>
                    <a:pt x="56" y="184"/>
                    <a:pt x="56" y="182"/>
                  </a:cubicBezTo>
                  <a:cubicBezTo>
                    <a:pt x="56" y="181"/>
                    <a:pt x="55" y="181"/>
                    <a:pt x="55" y="180"/>
                  </a:cubicBezTo>
                  <a:cubicBezTo>
                    <a:pt x="55" y="179"/>
                    <a:pt x="55" y="179"/>
                    <a:pt x="55" y="179"/>
                  </a:cubicBezTo>
                  <a:cubicBezTo>
                    <a:pt x="56" y="178"/>
                    <a:pt x="55" y="178"/>
                    <a:pt x="55" y="177"/>
                  </a:cubicBezTo>
                  <a:cubicBezTo>
                    <a:pt x="55" y="170"/>
                    <a:pt x="54" y="161"/>
                    <a:pt x="53" y="153"/>
                  </a:cubicBezTo>
                  <a:cubicBezTo>
                    <a:pt x="53" y="153"/>
                    <a:pt x="52" y="153"/>
                    <a:pt x="52" y="153"/>
                  </a:cubicBezTo>
                  <a:cubicBezTo>
                    <a:pt x="52" y="152"/>
                    <a:pt x="53" y="151"/>
                    <a:pt x="52" y="149"/>
                  </a:cubicBezTo>
                  <a:cubicBezTo>
                    <a:pt x="52" y="149"/>
                    <a:pt x="51" y="150"/>
                    <a:pt x="51" y="149"/>
                  </a:cubicBezTo>
                  <a:cubicBezTo>
                    <a:pt x="51" y="149"/>
                    <a:pt x="51" y="149"/>
                    <a:pt x="51" y="148"/>
                  </a:cubicBezTo>
                  <a:cubicBezTo>
                    <a:pt x="49" y="147"/>
                    <a:pt x="50" y="144"/>
                    <a:pt x="48" y="143"/>
                  </a:cubicBezTo>
                  <a:cubicBezTo>
                    <a:pt x="48" y="144"/>
                    <a:pt x="48" y="145"/>
                    <a:pt x="47" y="145"/>
                  </a:cubicBezTo>
                  <a:cubicBezTo>
                    <a:pt x="47" y="144"/>
                    <a:pt x="47" y="144"/>
                    <a:pt x="47" y="143"/>
                  </a:cubicBezTo>
                  <a:cubicBezTo>
                    <a:pt x="46" y="145"/>
                    <a:pt x="45" y="147"/>
                    <a:pt x="44" y="149"/>
                  </a:cubicBezTo>
                  <a:cubicBezTo>
                    <a:pt x="44" y="151"/>
                    <a:pt x="43" y="152"/>
                    <a:pt x="44" y="154"/>
                  </a:cubicBezTo>
                  <a:cubicBezTo>
                    <a:pt x="43" y="157"/>
                    <a:pt x="43" y="161"/>
                    <a:pt x="42" y="163"/>
                  </a:cubicBezTo>
                  <a:cubicBezTo>
                    <a:pt x="42" y="163"/>
                    <a:pt x="42" y="162"/>
                    <a:pt x="41" y="162"/>
                  </a:cubicBezTo>
                  <a:cubicBezTo>
                    <a:pt x="43" y="158"/>
                    <a:pt x="43" y="153"/>
                    <a:pt x="43" y="149"/>
                  </a:cubicBezTo>
                  <a:cubicBezTo>
                    <a:pt x="42" y="149"/>
                    <a:pt x="43" y="152"/>
                    <a:pt x="42" y="152"/>
                  </a:cubicBezTo>
                  <a:cubicBezTo>
                    <a:pt x="42" y="153"/>
                    <a:pt x="42" y="154"/>
                    <a:pt x="42" y="156"/>
                  </a:cubicBezTo>
                  <a:cubicBezTo>
                    <a:pt x="41" y="157"/>
                    <a:pt x="41" y="158"/>
                    <a:pt x="41" y="160"/>
                  </a:cubicBezTo>
                  <a:cubicBezTo>
                    <a:pt x="41" y="160"/>
                    <a:pt x="41" y="161"/>
                    <a:pt x="41" y="162"/>
                  </a:cubicBezTo>
                  <a:cubicBezTo>
                    <a:pt x="41" y="163"/>
                    <a:pt x="40" y="166"/>
                    <a:pt x="41" y="169"/>
                  </a:cubicBezTo>
                  <a:cubicBezTo>
                    <a:pt x="41" y="170"/>
                    <a:pt x="40" y="172"/>
                    <a:pt x="40" y="174"/>
                  </a:cubicBezTo>
                  <a:cubicBezTo>
                    <a:pt x="40" y="175"/>
                    <a:pt x="40" y="175"/>
                    <a:pt x="40" y="176"/>
                  </a:cubicBezTo>
                  <a:cubicBezTo>
                    <a:pt x="40" y="179"/>
                    <a:pt x="40" y="181"/>
                    <a:pt x="39" y="185"/>
                  </a:cubicBezTo>
                  <a:cubicBezTo>
                    <a:pt x="39" y="187"/>
                    <a:pt x="39" y="189"/>
                    <a:pt x="39" y="190"/>
                  </a:cubicBezTo>
                  <a:cubicBezTo>
                    <a:pt x="39" y="191"/>
                    <a:pt x="39" y="191"/>
                    <a:pt x="39" y="191"/>
                  </a:cubicBezTo>
                  <a:cubicBezTo>
                    <a:pt x="39" y="192"/>
                    <a:pt x="39" y="192"/>
                    <a:pt x="39" y="193"/>
                  </a:cubicBezTo>
                  <a:cubicBezTo>
                    <a:pt x="38" y="197"/>
                    <a:pt x="38" y="201"/>
                    <a:pt x="38" y="205"/>
                  </a:cubicBezTo>
                  <a:cubicBezTo>
                    <a:pt x="37" y="207"/>
                    <a:pt x="37" y="208"/>
                    <a:pt x="37" y="210"/>
                  </a:cubicBezTo>
                  <a:cubicBezTo>
                    <a:pt x="37" y="211"/>
                    <a:pt x="38" y="212"/>
                    <a:pt x="38" y="213"/>
                  </a:cubicBezTo>
                  <a:cubicBezTo>
                    <a:pt x="38" y="213"/>
                    <a:pt x="37" y="214"/>
                    <a:pt x="37" y="213"/>
                  </a:cubicBezTo>
                  <a:cubicBezTo>
                    <a:pt x="37" y="214"/>
                    <a:pt x="37" y="214"/>
                    <a:pt x="37" y="214"/>
                  </a:cubicBezTo>
                  <a:cubicBezTo>
                    <a:pt x="38" y="216"/>
                    <a:pt x="39" y="217"/>
                    <a:pt x="39" y="219"/>
                  </a:cubicBezTo>
                  <a:close/>
                  <a:moveTo>
                    <a:pt x="37" y="215"/>
                  </a:moveTo>
                  <a:cubicBezTo>
                    <a:pt x="37" y="214"/>
                    <a:pt x="36" y="214"/>
                    <a:pt x="36" y="214"/>
                  </a:cubicBezTo>
                  <a:cubicBezTo>
                    <a:pt x="36" y="214"/>
                    <a:pt x="37" y="215"/>
                    <a:pt x="37" y="215"/>
                  </a:cubicBezTo>
                  <a:close/>
                  <a:moveTo>
                    <a:pt x="144" y="15"/>
                  </a:moveTo>
                  <a:cubicBezTo>
                    <a:pt x="144" y="15"/>
                    <a:pt x="145" y="14"/>
                    <a:pt x="145" y="14"/>
                  </a:cubicBezTo>
                  <a:cubicBezTo>
                    <a:pt x="145" y="14"/>
                    <a:pt x="145" y="15"/>
                    <a:pt x="144" y="15"/>
                  </a:cubicBezTo>
                  <a:close/>
                  <a:moveTo>
                    <a:pt x="146" y="15"/>
                  </a:moveTo>
                  <a:cubicBezTo>
                    <a:pt x="147" y="15"/>
                    <a:pt x="146" y="16"/>
                    <a:pt x="147" y="16"/>
                  </a:cubicBezTo>
                  <a:cubicBezTo>
                    <a:pt x="147" y="15"/>
                    <a:pt x="147" y="14"/>
                    <a:pt x="146" y="14"/>
                  </a:cubicBezTo>
                  <a:cubicBezTo>
                    <a:pt x="147" y="14"/>
                    <a:pt x="146" y="14"/>
                    <a:pt x="146" y="14"/>
                  </a:cubicBezTo>
                  <a:cubicBezTo>
                    <a:pt x="146" y="14"/>
                    <a:pt x="146" y="14"/>
                    <a:pt x="146" y="15"/>
                  </a:cubicBezTo>
                  <a:close/>
                  <a:moveTo>
                    <a:pt x="142" y="18"/>
                  </a:moveTo>
                  <a:cubicBezTo>
                    <a:pt x="143" y="18"/>
                    <a:pt x="144" y="18"/>
                    <a:pt x="144" y="17"/>
                  </a:cubicBezTo>
                  <a:cubicBezTo>
                    <a:pt x="143" y="17"/>
                    <a:pt x="143" y="18"/>
                    <a:pt x="142" y="18"/>
                  </a:cubicBezTo>
                  <a:close/>
                  <a:moveTo>
                    <a:pt x="130" y="34"/>
                  </a:moveTo>
                  <a:cubicBezTo>
                    <a:pt x="132" y="32"/>
                    <a:pt x="134" y="30"/>
                    <a:pt x="135" y="28"/>
                  </a:cubicBezTo>
                  <a:cubicBezTo>
                    <a:pt x="133" y="30"/>
                    <a:pt x="131" y="32"/>
                    <a:pt x="130" y="34"/>
                  </a:cubicBezTo>
                  <a:close/>
                  <a:moveTo>
                    <a:pt x="122" y="44"/>
                  </a:moveTo>
                  <a:cubicBezTo>
                    <a:pt x="122" y="44"/>
                    <a:pt x="123" y="44"/>
                    <a:pt x="123" y="44"/>
                  </a:cubicBezTo>
                  <a:cubicBezTo>
                    <a:pt x="124" y="43"/>
                    <a:pt x="125" y="41"/>
                    <a:pt x="125" y="40"/>
                  </a:cubicBezTo>
                  <a:cubicBezTo>
                    <a:pt x="124" y="42"/>
                    <a:pt x="123" y="43"/>
                    <a:pt x="122" y="44"/>
                  </a:cubicBezTo>
                  <a:close/>
                  <a:moveTo>
                    <a:pt x="30" y="52"/>
                  </a:moveTo>
                  <a:cubicBezTo>
                    <a:pt x="30" y="52"/>
                    <a:pt x="30" y="52"/>
                    <a:pt x="31" y="52"/>
                  </a:cubicBezTo>
                  <a:cubicBezTo>
                    <a:pt x="31" y="52"/>
                    <a:pt x="31" y="52"/>
                    <a:pt x="31" y="51"/>
                  </a:cubicBezTo>
                  <a:cubicBezTo>
                    <a:pt x="31" y="51"/>
                    <a:pt x="31" y="51"/>
                    <a:pt x="31" y="51"/>
                  </a:cubicBezTo>
                  <a:cubicBezTo>
                    <a:pt x="31" y="52"/>
                    <a:pt x="30" y="52"/>
                    <a:pt x="30" y="52"/>
                  </a:cubicBezTo>
                  <a:close/>
                  <a:moveTo>
                    <a:pt x="61" y="56"/>
                  </a:moveTo>
                  <a:cubicBezTo>
                    <a:pt x="62" y="56"/>
                    <a:pt x="62" y="58"/>
                    <a:pt x="63" y="59"/>
                  </a:cubicBezTo>
                  <a:cubicBezTo>
                    <a:pt x="63" y="59"/>
                    <a:pt x="63" y="58"/>
                    <a:pt x="64" y="58"/>
                  </a:cubicBezTo>
                  <a:cubicBezTo>
                    <a:pt x="64" y="57"/>
                    <a:pt x="64" y="56"/>
                    <a:pt x="64" y="55"/>
                  </a:cubicBezTo>
                  <a:cubicBezTo>
                    <a:pt x="63" y="56"/>
                    <a:pt x="64" y="57"/>
                    <a:pt x="63" y="57"/>
                  </a:cubicBezTo>
                  <a:cubicBezTo>
                    <a:pt x="61" y="55"/>
                    <a:pt x="65" y="51"/>
                    <a:pt x="66" y="55"/>
                  </a:cubicBezTo>
                  <a:cubicBezTo>
                    <a:pt x="67" y="55"/>
                    <a:pt x="68" y="54"/>
                    <a:pt x="68" y="54"/>
                  </a:cubicBezTo>
                  <a:cubicBezTo>
                    <a:pt x="67" y="53"/>
                    <a:pt x="66" y="53"/>
                    <a:pt x="67" y="52"/>
                  </a:cubicBezTo>
                  <a:cubicBezTo>
                    <a:pt x="65" y="51"/>
                    <a:pt x="62" y="51"/>
                    <a:pt x="60" y="52"/>
                  </a:cubicBezTo>
                  <a:cubicBezTo>
                    <a:pt x="62" y="53"/>
                    <a:pt x="63" y="51"/>
                    <a:pt x="64" y="52"/>
                  </a:cubicBezTo>
                  <a:cubicBezTo>
                    <a:pt x="64" y="54"/>
                    <a:pt x="62" y="54"/>
                    <a:pt x="61" y="56"/>
                  </a:cubicBezTo>
                  <a:close/>
                  <a:moveTo>
                    <a:pt x="112" y="56"/>
                  </a:moveTo>
                  <a:cubicBezTo>
                    <a:pt x="114" y="55"/>
                    <a:pt x="114" y="53"/>
                    <a:pt x="116" y="52"/>
                  </a:cubicBezTo>
                  <a:cubicBezTo>
                    <a:pt x="116" y="52"/>
                    <a:pt x="117" y="52"/>
                    <a:pt x="116" y="52"/>
                  </a:cubicBezTo>
                  <a:cubicBezTo>
                    <a:pt x="115" y="53"/>
                    <a:pt x="113" y="54"/>
                    <a:pt x="112" y="56"/>
                  </a:cubicBezTo>
                  <a:close/>
                  <a:moveTo>
                    <a:pt x="33" y="54"/>
                  </a:moveTo>
                  <a:cubicBezTo>
                    <a:pt x="33" y="54"/>
                    <a:pt x="33" y="54"/>
                    <a:pt x="33" y="54"/>
                  </a:cubicBezTo>
                  <a:cubicBezTo>
                    <a:pt x="32" y="55"/>
                    <a:pt x="32" y="56"/>
                    <a:pt x="32" y="57"/>
                  </a:cubicBezTo>
                  <a:cubicBezTo>
                    <a:pt x="32" y="57"/>
                    <a:pt x="31" y="58"/>
                    <a:pt x="32" y="59"/>
                  </a:cubicBezTo>
                  <a:cubicBezTo>
                    <a:pt x="34" y="57"/>
                    <a:pt x="34" y="54"/>
                    <a:pt x="35" y="52"/>
                  </a:cubicBezTo>
                  <a:cubicBezTo>
                    <a:pt x="33" y="51"/>
                    <a:pt x="33" y="53"/>
                    <a:pt x="33" y="54"/>
                  </a:cubicBezTo>
                  <a:close/>
                  <a:moveTo>
                    <a:pt x="71" y="52"/>
                  </a:moveTo>
                  <a:cubicBezTo>
                    <a:pt x="73" y="53"/>
                    <a:pt x="75" y="53"/>
                    <a:pt x="77" y="52"/>
                  </a:cubicBezTo>
                  <a:cubicBezTo>
                    <a:pt x="75" y="52"/>
                    <a:pt x="72" y="51"/>
                    <a:pt x="71" y="52"/>
                  </a:cubicBezTo>
                  <a:close/>
                  <a:moveTo>
                    <a:pt x="69" y="52"/>
                  </a:moveTo>
                  <a:cubicBezTo>
                    <a:pt x="69" y="52"/>
                    <a:pt x="70" y="53"/>
                    <a:pt x="70" y="52"/>
                  </a:cubicBezTo>
                  <a:cubicBezTo>
                    <a:pt x="69" y="53"/>
                    <a:pt x="69" y="52"/>
                    <a:pt x="69" y="52"/>
                  </a:cubicBezTo>
                  <a:close/>
                  <a:moveTo>
                    <a:pt x="35" y="55"/>
                  </a:moveTo>
                  <a:cubicBezTo>
                    <a:pt x="36" y="54"/>
                    <a:pt x="37" y="54"/>
                    <a:pt x="37" y="53"/>
                  </a:cubicBezTo>
                  <a:cubicBezTo>
                    <a:pt x="37" y="53"/>
                    <a:pt x="36" y="52"/>
                    <a:pt x="36" y="52"/>
                  </a:cubicBezTo>
                  <a:cubicBezTo>
                    <a:pt x="36" y="53"/>
                    <a:pt x="35" y="54"/>
                    <a:pt x="35" y="55"/>
                  </a:cubicBezTo>
                  <a:close/>
                  <a:moveTo>
                    <a:pt x="56" y="53"/>
                  </a:moveTo>
                  <a:cubicBezTo>
                    <a:pt x="53" y="54"/>
                    <a:pt x="48" y="53"/>
                    <a:pt x="45" y="54"/>
                  </a:cubicBezTo>
                  <a:cubicBezTo>
                    <a:pt x="49" y="55"/>
                    <a:pt x="53" y="54"/>
                    <a:pt x="56" y="53"/>
                  </a:cubicBezTo>
                  <a:close/>
                  <a:moveTo>
                    <a:pt x="37" y="56"/>
                  </a:moveTo>
                  <a:cubicBezTo>
                    <a:pt x="38" y="55"/>
                    <a:pt x="39" y="54"/>
                    <a:pt x="40" y="54"/>
                  </a:cubicBezTo>
                  <a:cubicBezTo>
                    <a:pt x="38" y="53"/>
                    <a:pt x="37" y="55"/>
                    <a:pt x="37" y="56"/>
                  </a:cubicBezTo>
                  <a:close/>
                  <a:moveTo>
                    <a:pt x="61" y="54"/>
                  </a:moveTo>
                  <a:cubicBezTo>
                    <a:pt x="61" y="54"/>
                    <a:pt x="62" y="54"/>
                    <a:pt x="62" y="54"/>
                  </a:cubicBezTo>
                  <a:cubicBezTo>
                    <a:pt x="61" y="54"/>
                    <a:pt x="61" y="54"/>
                    <a:pt x="61" y="54"/>
                  </a:cubicBezTo>
                  <a:close/>
                  <a:moveTo>
                    <a:pt x="29" y="54"/>
                  </a:moveTo>
                  <a:cubicBezTo>
                    <a:pt x="29" y="55"/>
                    <a:pt x="29" y="55"/>
                    <a:pt x="28" y="55"/>
                  </a:cubicBezTo>
                  <a:cubicBezTo>
                    <a:pt x="28" y="55"/>
                    <a:pt x="28" y="54"/>
                    <a:pt x="28" y="54"/>
                  </a:cubicBezTo>
                  <a:cubicBezTo>
                    <a:pt x="28" y="55"/>
                    <a:pt x="27" y="54"/>
                    <a:pt x="27" y="54"/>
                  </a:cubicBezTo>
                  <a:cubicBezTo>
                    <a:pt x="27" y="55"/>
                    <a:pt x="27" y="55"/>
                    <a:pt x="27" y="56"/>
                  </a:cubicBezTo>
                  <a:cubicBezTo>
                    <a:pt x="26" y="55"/>
                    <a:pt x="26" y="55"/>
                    <a:pt x="26" y="55"/>
                  </a:cubicBezTo>
                  <a:cubicBezTo>
                    <a:pt x="26" y="56"/>
                    <a:pt x="26" y="57"/>
                    <a:pt x="26" y="57"/>
                  </a:cubicBezTo>
                  <a:cubicBezTo>
                    <a:pt x="27" y="57"/>
                    <a:pt x="26" y="56"/>
                    <a:pt x="27" y="56"/>
                  </a:cubicBezTo>
                  <a:cubicBezTo>
                    <a:pt x="27" y="56"/>
                    <a:pt x="26" y="57"/>
                    <a:pt x="27" y="58"/>
                  </a:cubicBezTo>
                  <a:cubicBezTo>
                    <a:pt x="27" y="57"/>
                    <a:pt x="27" y="55"/>
                    <a:pt x="29" y="56"/>
                  </a:cubicBezTo>
                  <a:cubicBezTo>
                    <a:pt x="29" y="55"/>
                    <a:pt x="30" y="55"/>
                    <a:pt x="30" y="54"/>
                  </a:cubicBezTo>
                  <a:cubicBezTo>
                    <a:pt x="29" y="54"/>
                    <a:pt x="29" y="54"/>
                    <a:pt x="29" y="54"/>
                  </a:cubicBezTo>
                  <a:close/>
                  <a:moveTo>
                    <a:pt x="63" y="54"/>
                  </a:moveTo>
                  <a:cubicBezTo>
                    <a:pt x="64" y="54"/>
                    <a:pt x="64" y="54"/>
                    <a:pt x="64" y="54"/>
                  </a:cubicBezTo>
                  <a:cubicBezTo>
                    <a:pt x="63" y="54"/>
                    <a:pt x="63" y="54"/>
                    <a:pt x="63" y="54"/>
                  </a:cubicBezTo>
                  <a:close/>
                  <a:moveTo>
                    <a:pt x="38" y="59"/>
                  </a:moveTo>
                  <a:cubicBezTo>
                    <a:pt x="39" y="57"/>
                    <a:pt x="41" y="56"/>
                    <a:pt x="43" y="54"/>
                  </a:cubicBezTo>
                  <a:cubicBezTo>
                    <a:pt x="42" y="54"/>
                    <a:pt x="42" y="54"/>
                    <a:pt x="41" y="54"/>
                  </a:cubicBezTo>
                  <a:cubicBezTo>
                    <a:pt x="40" y="56"/>
                    <a:pt x="38" y="57"/>
                    <a:pt x="38" y="59"/>
                  </a:cubicBezTo>
                  <a:close/>
                  <a:moveTo>
                    <a:pt x="60" y="55"/>
                  </a:moveTo>
                  <a:cubicBezTo>
                    <a:pt x="59" y="55"/>
                    <a:pt x="59" y="55"/>
                    <a:pt x="59" y="55"/>
                  </a:cubicBezTo>
                  <a:cubicBezTo>
                    <a:pt x="59" y="54"/>
                    <a:pt x="59" y="54"/>
                    <a:pt x="59" y="54"/>
                  </a:cubicBezTo>
                  <a:cubicBezTo>
                    <a:pt x="58" y="54"/>
                    <a:pt x="58" y="55"/>
                    <a:pt x="57" y="56"/>
                  </a:cubicBezTo>
                  <a:cubicBezTo>
                    <a:pt x="57" y="57"/>
                    <a:pt x="58" y="57"/>
                    <a:pt x="58" y="58"/>
                  </a:cubicBezTo>
                  <a:cubicBezTo>
                    <a:pt x="59" y="57"/>
                    <a:pt x="60" y="56"/>
                    <a:pt x="60" y="55"/>
                  </a:cubicBezTo>
                  <a:cubicBezTo>
                    <a:pt x="60" y="55"/>
                    <a:pt x="60" y="55"/>
                    <a:pt x="60" y="55"/>
                  </a:cubicBezTo>
                  <a:close/>
                  <a:moveTo>
                    <a:pt x="55" y="54"/>
                  </a:moveTo>
                  <a:cubicBezTo>
                    <a:pt x="53" y="56"/>
                    <a:pt x="52" y="57"/>
                    <a:pt x="51" y="59"/>
                  </a:cubicBezTo>
                  <a:cubicBezTo>
                    <a:pt x="51" y="60"/>
                    <a:pt x="51" y="61"/>
                    <a:pt x="52" y="61"/>
                  </a:cubicBezTo>
                  <a:cubicBezTo>
                    <a:pt x="53" y="61"/>
                    <a:pt x="55" y="58"/>
                    <a:pt x="54" y="57"/>
                  </a:cubicBezTo>
                  <a:cubicBezTo>
                    <a:pt x="54" y="57"/>
                    <a:pt x="54" y="57"/>
                    <a:pt x="54" y="57"/>
                  </a:cubicBezTo>
                  <a:cubicBezTo>
                    <a:pt x="54" y="57"/>
                    <a:pt x="54" y="58"/>
                    <a:pt x="55" y="58"/>
                  </a:cubicBezTo>
                  <a:cubicBezTo>
                    <a:pt x="55" y="57"/>
                    <a:pt x="56" y="56"/>
                    <a:pt x="56" y="56"/>
                  </a:cubicBezTo>
                  <a:cubicBezTo>
                    <a:pt x="57" y="55"/>
                    <a:pt x="57" y="55"/>
                    <a:pt x="57" y="54"/>
                  </a:cubicBezTo>
                  <a:cubicBezTo>
                    <a:pt x="56" y="55"/>
                    <a:pt x="54" y="56"/>
                    <a:pt x="53" y="57"/>
                  </a:cubicBezTo>
                  <a:cubicBezTo>
                    <a:pt x="54" y="56"/>
                    <a:pt x="54" y="55"/>
                    <a:pt x="55" y="54"/>
                  </a:cubicBezTo>
                  <a:close/>
                  <a:moveTo>
                    <a:pt x="67" y="56"/>
                  </a:moveTo>
                  <a:cubicBezTo>
                    <a:pt x="67" y="57"/>
                    <a:pt x="67" y="58"/>
                    <a:pt x="68" y="59"/>
                  </a:cubicBezTo>
                  <a:cubicBezTo>
                    <a:pt x="68" y="58"/>
                    <a:pt x="69" y="58"/>
                    <a:pt x="68" y="57"/>
                  </a:cubicBezTo>
                  <a:cubicBezTo>
                    <a:pt x="69" y="57"/>
                    <a:pt x="70" y="57"/>
                    <a:pt x="71" y="57"/>
                  </a:cubicBezTo>
                  <a:cubicBezTo>
                    <a:pt x="70" y="57"/>
                    <a:pt x="71" y="57"/>
                    <a:pt x="71" y="57"/>
                  </a:cubicBezTo>
                  <a:cubicBezTo>
                    <a:pt x="70" y="57"/>
                    <a:pt x="70" y="57"/>
                    <a:pt x="70" y="56"/>
                  </a:cubicBezTo>
                  <a:cubicBezTo>
                    <a:pt x="70" y="56"/>
                    <a:pt x="70" y="55"/>
                    <a:pt x="71" y="55"/>
                  </a:cubicBezTo>
                  <a:cubicBezTo>
                    <a:pt x="71" y="54"/>
                    <a:pt x="70" y="54"/>
                    <a:pt x="69" y="54"/>
                  </a:cubicBezTo>
                  <a:cubicBezTo>
                    <a:pt x="69" y="55"/>
                    <a:pt x="69" y="55"/>
                    <a:pt x="69" y="55"/>
                  </a:cubicBezTo>
                  <a:cubicBezTo>
                    <a:pt x="68" y="55"/>
                    <a:pt x="68" y="56"/>
                    <a:pt x="67" y="56"/>
                  </a:cubicBezTo>
                  <a:close/>
                  <a:moveTo>
                    <a:pt x="96" y="56"/>
                  </a:moveTo>
                  <a:cubicBezTo>
                    <a:pt x="93" y="55"/>
                    <a:pt x="87" y="55"/>
                    <a:pt x="84" y="55"/>
                  </a:cubicBezTo>
                  <a:cubicBezTo>
                    <a:pt x="88" y="56"/>
                    <a:pt x="91" y="56"/>
                    <a:pt x="96" y="56"/>
                  </a:cubicBezTo>
                  <a:close/>
                  <a:moveTo>
                    <a:pt x="45" y="56"/>
                  </a:moveTo>
                  <a:cubicBezTo>
                    <a:pt x="46" y="56"/>
                    <a:pt x="46" y="55"/>
                    <a:pt x="47" y="56"/>
                  </a:cubicBezTo>
                  <a:cubicBezTo>
                    <a:pt x="47" y="56"/>
                    <a:pt x="46" y="57"/>
                    <a:pt x="46" y="57"/>
                  </a:cubicBezTo>
                  <a:cubicBezTo>
                    <a:pt x="46" y="58"/>
                    <a:pt x="46" y="58"/>
                    <a:pt x="46" y="58"/>
                  </a:cubicBezTo>
                  <a:cubicBezTo>
                    <a:pt x="47" y="58"/>
                    <a:pt x="47" y="57"/>
                    <a:pt x="48" y="57"/>
                  </a:cubicBezTo>
                  <a:cubicBezTo>
                    <a:pt x="48" y="56"/>
                    <a:pt x="49" y="56"/>
                    <a:pt x="49" y="55"/>
                  </a:cubicBezTo>
                  <a:cubicBezTo>
                    <a:pt x="48" y="55"/>
                    <a:pt x="47" y="55"/>
                    <a:pt x="45" y="55"/>
                  </a:cubicBezTo>
                  <a:cubicBezTo>
                    <a:pt x="45" y="55"/>
                    <a:pt x="45" y="56"/>
                    <a:pt x="45" y="56"/>
                  </a:cubicBezTo>
                  <a:close/>
                  <a:moveTo>
                    <a:pt x="38" y="56"/>
                  </a:moveTo>
                  <a:cubicBezTo>
                    <a:pt x="37" y="57"/>
                    <a:pt x="36" y="57"/>
                    <a:pt x="36" y="58"/>
                  </a:cubicBezTo>
                  <a:cubicBezTo>
                    <a:pt x="36" y="58"/>
                    <a:pt x="35" y="59"/>
                    <a:pt x="36" y="60"/>
                  </a:cubicBezTo>
                  <a:cubicBezTo>
                    <a:pt x="37" y="58"/>
                    <a:pt x="38" y="57"/>
                    <a:pt x="39" y="55"/>
                  </a:cubicBezTo>
                  <a:cubicBezTo>
                    <a:pt x="38" y="55"/>
                    <a:pt x="39" y="56"/>
                    <a:pt x="38" y="56"/>
                  </a:cubicBezTo>
                  <a:close/>
                  <a:moveTo>
                    <a:pt x="35" y="57"/>
                  </a:moveTo>
                  <a:cubicBezTo>
                    <a:pt x="35" y="56"/>
                    <a:pt x="36" y="55"/>
                    <a:pt x="36" y="55"/>
                  </a:cubicBezTo>
                  <a:cubicBezTo>
                    <a:pt x="35" y="56"/>
                    <a:pt x="34" y="56"/>
                    <a:pt x="35" y="57"/>
                  </a:cubicBezTo>
                  <a:close/>
                  <a:moveTo>
                    <a:pt x="51" y="55"/>
                  </a:moveTo>
                  <a:cubicBezTo>
                    <a:pt x="50" y="56"/>
                    <a:pt x="50" y="56"/>
                    <a:pt x="50" y="57"/>
                  </a:cubicBezTo>
                  <a:cubicBezTo>
                    <a:pt x="50" y="57"/>
                    <a:pt x="50" y="57"/>
                    <a:pt x="50" y="57"/>
                  </a:cubicBezTo>
                  <a:cubicBezTo>
                    <a:pt x="51" y="56"/>
                    <a:pt x="52" y="56"/>
                    <a:pt x="52" y="55"/>
                  </a:cubicBezTo>
                  <a:cubicBezTo>
                    <a:pt x="52" y="55"/>
                    <a:pt x="52" y="55"/>
                    <a:pt x="51" y="55"/>
                  </a:cubicBezTo>
                  <a:close/>
                  <a:moveTo>
                    <a:pt x="39" y="61"/>
                  </a:moveTo>
                  <a:cubicBezTo>
                    <a:pt x="39" y="61"/>
                    <a:pt x="39" y="62"/>
                    <a:pt x="40" y="62"/>
                  </a:cubicBezTo>
                  <a:cubicBezTo>
                    <a:pt x="40" y="61"/>
                    <a:pt x="43" y="60"/>
                    <a:pt x="42" y="58"/>
                  </a:cubicBezTo>
                  <a:cubicBezTo>
                    <a:pt x="42" y="58"/>
                    <a:pt x="42" y="57"/>
                    <a:pt x="43" y="57"/>
                  </a:cubicBezTo>
                  <a:cubicBezTo>
                    <a:pt x="43" y="58"/>
                    <a:pt x="43" y="58"/>
                    <a:pt x="43" y="58"/>
                  </a:cubicBezTo>
                  <a:cubicBezTo>
                    <a:pt x="44" y="58"/>
                    <a:pt x="44" y="57"/>
                    <a:pt x="45" y="57"/>
                  </a:cubicBezTo>
                  <a:cubicBezTo>
                    <a:pt x="44" y="56"/>
                    <a:pt x="44" y="56"/>
                    <a:pt x="44" y="55"/>
                  </a:cubicBezTo>
                  <a:cubicBezTo>
                    <a:pt x="42" y="57"/>
                    <a:pt x="41" y="59"/>
                    <a:pt x="39" y="61"/>
                  </a:cubicBezTo>
                  <a:close/>
                  <a:moveTo>
                    <a:pt x="71" y="56"/>
                  </a:moveTo>
                  <a:cubicBezTo>
                    <a:pt x="73" y="56"/>
                    <a:pt x="74" y="56"/>
                    <a:pt x="75" y="55"/>
                  </a:cubicBezTo>
                  <a:cubicBezTo>
                    <a:pt x="73" y="55"/>
                    <a:pt x="72" y="55"/>
                    <a:pt x="71" y="56"/>
                  </a:cubicBezTo>
                  <a:close/>
                  <a:moveTo>
                    <a:pt x="41" y="56"/>
                  </a:moveTo>
                  <a:cubicBezTo>
                    <a:pt x="41" y="58"/>
                    <a:pt x="38" y="58"/>
                    <a:pt x="38" y="60"/>
                  </a:cubicBezTo>
                  <a:cubicBezTo>
                    <a:pt x="40" y="59"/>
                    <a:pt x="42" y="57"/>
                    <a:pt x="42" y="55"/>
                  </a:cubicBezTo>
                  <a:cubicBezTo>
                    <a:pt x="42" y="56"/>
                    <a:pt x="42" y="56"/>
                    <a:pt x="41" y="56"/>
                  </a:cubicBezTo>
                  <a:close/>
                  <a:moveTo>
                    <a:pt x="24" y="57"/>
                  </a:moveTo>
                  <a:cubicBezTo>
                    <a:pt x="23" y="61"/>
                    <a:pt x="22" y="66"/>
                    <a:pt x="21" y="70"/>
                  </a:cubicBezTo>
                  <a:cubicBezTo>
                    <a:pt x="23" y="67"/>
                    <a:pt x="23" y="62"/>
                    <a:pt x="25" y="59"/>
                  </a:cubicBezTo>
                  <a:cubicBezTo>
                    <a:pt x="25" y="58"/>
                    <a:pt x="25" y="57"/>
                    <a:pt x="25" y="56"/>
                  </a:cubicBezTo>
                  <a:cubicBezTo>
                    <a:pt x="24" y="56"/>
                    <a:pt x="24" y="56"/>
                    <a:pt x="24" y="57"/>
                  </a:cubicBezTo>
                  <a:cubicBezTo>
                    <a:pt x="24" y="56"/>
                    <a:pt x="24" y="57"/>
                    <a:pt x="24" y="57"/>
                  </a:cubicBezTo>
                  <a:close/>
                  <a:moveTo>
                    <a:pt x="77" y="57"/>
                  </a:moveTo>
                  <a:cubicBezTo>
                    <a:pt x="77" y="57"/>
                    <a:pt x="78" y="57"/>
                    <a:pt x="78" y="56"/>
                  </a:cubicBezTo>
                  <a:cubicBezTo>
                    <a:pt x="78" y="56"/>
                    <a:pt x="77" y="56"/>
                    <a:pt x="77" y="57"/>
                  </a:cubicBezTo>
                  <a:close/>
                  <a:moveTo>
                    <a:pt x="83" y="57"/>
                  </a:moveTo>
                  <a:cubicBezTo>
                    <a:pt x="85" y="57"/>
                    <a:pt x="87" y="58"/>
                    <a:pt x="89" y="57"/>
                  </a:cubicBezTo>
                  <a:cubicBezTo>
                    <a:pt x="87" y="57"/>
                    <a:pt x="86" y="56"/>
                    <a:pt x="83" y="56"/>
                  </a:cubicBezTo>
                  <a:cubicBezTo>
                    <a:pt x="84" y="56"/>
                    <a:pt x="83" y="57"/>
                    <a:pt x="83" y="57"/>
                  </a:cubicBezTo>
                  <a:close/>
                  <a:moveTo>
                    <a:pt x="50" y="58"/>
                  </a:moveTo>
                  <a:cubicBezTo>
                    <a:pt x="50" y="58"/>
                    <a:pt x="50" y="58"/>
                    <a:pt x="50" y="58"/>
                  </a:cubicBezTo>
                  <a:cubicBezTo>
                    <a:pt x="51" y="58"/>
                    <a:pt x="51" y="57"/>
                    <a:pt x="51" y="57"/>
                  </a:cubicBezTo>
                  <a:cubicBezTo>
                    <a:pt x="51" y="57"/>
                    <a:pt x="50" y="57"/>
                    <a:pt x="50" y="58"/>
                  </a:cubicBezTo>
                  <a:close/>
                  <a:moveTo>
                    <a:pt x="59" y="59"/>
                  </a:moveTo>
                  <a:cubicBezTo>
                    <a:pt x="59" y="59"/>
                    <a:pt x="59" y="60"/>
                    <a:pt x="59" y="60"/>
                  </a:cubicBezTo>
                  <a:cubicBezTo>
                    <a:pt x="60" y="59"/>
                    <a:pt x="61" y="59"/>
                    <a:pt x="61" y="58"/>
                  </a:cubicBezTo>
                  <a:cubicBezTo>
                    <a:pt x="61" y="58"/>
                    <a:pt x="61" y="57"/>
                    <a:pt x="60" y="57"/>
                  </a:cubicBezTo>
                  <a:cubicBezTo>
                    <a:pt x="60" y="57"/>
                    <a:pt x="60" y="57"/>
                    <a:pt x="60" y="57"/>
                  </a:cubicBezTo>
                  <a:cubicBezTo>
                    <a:pt x="60" y="58"/>
                    <a:pt x="59" y="58"/>
                    <a:pt x="59" y="59"/>
                  </a:cubicBezTo>
                  <a:close/>
                  <a:moveTo>
                    <a:pt x="30" y="58"/>
                  </a:moveTo>
                  <a:cubicBezTo>
                    <a:pt x="31" y="58"/>
                    <a:pt x="31" y="57"/>
                    <a:pt x="31" y="57"/>
                  </a:cubicBezTo>
                  <a:cubicBezTo>
                    <a:pt x="31" y="57"/>
                    <a:pt x="30" y="57"/>
                    <a:pt x="30" y="58"/>
                  </a:cubicBezTo>
                  <a:close/>
                  <a:moveTo>
                    <a:pt x="108" y="57"/>
                  </a:moveTo>
                  <a:cubicBezTo>
                    <a:pt x="106" y="57"/>
                    <a:pt x="105" y="57"/>
                    <a:pt x="104" y="57"/>
                  </a:cubicBezTo>
                  <a:cubicBezTo>
                    <a:pt x="106" y="57"/>
                    <a:pt x="107" y="58"/>
                    <a:pt x="108" y="57"/>
                  </a:cubicBezTo>
                  <a:close/>
                  <a:moveTo>
                    <a:pt x="55" y="59"/>
                  </a:moveTo>
                  <a:cubicBezTo>
                    <a:pt x="55" y="59"/>
                    <a:pt x="55" y="60"/>
                    <a:pt x="56" y="61"/>
                  </a:cubicBezTo>
                  <a:cubicBezTo>
                    <a:pt x="58" y="60"/>
                    <a:pt x="56" y="58"/>
                    <a:pt x="56" y="57"/>
                  </a:cubicBezTo>
                  <a:cubicBezTo>
                    <a:pt x="56" y="57"/>
                    <a:pt x="55" y="58"/>
                    <a:pt x="55" y="59"/>
                  </a:cubicBezTo>
                  <a:close/>
                  <a:moveTo>
                    <a:pt x="47" y="60"/>
                  </a:moveTo>
                  <a:cubicBezTo>
                    <a:pt x="48" y="59"/>
                    <a:pt x="48" y="59"/>
                    <a:pt x="49" y="58"/>
                  </a:cubicBezTo>
                  <a:cubicBezTo>
                    <a:pt x="49" y="58"/>
                    <a:pt x="49" y="57"/>
                    <a:pt x="49" y="57"/>
                  </a:cubicBezTo>
                  <a:cubicBezTo>
                    <a:pt x="48" y="58"/>
                    <a:pt x="47" y="59"/>
                    <a:pt x="47" y="60"/>
                  </a:cubicBezTo>
                  <a:close/>
                  <a:moveTo>
                    <a:pt x="32" y="59"/>
                  </a:moveTo>
                  <a:cubicBezTo>
                    <a:pt x="32" y="60"/>
                    <a:pt x="32" y="60"/>
                    <a:pt x="32" y="60"/>
                  </a:cubicBezTo>
                  <a:cubicBezTo>
                    <a:pt x="32" y="59"/>
                    <a:pt x="33" y="58"/>
                    <a:pt x="33" y="59"/>
                  </a:cubicBezTo>
                  <a:cubicBezTo>
                    <a:pt x="33" y="58"/>
                    <a:pt x="33" y="58"/>
                    <a:pt x="33" y="58"/>
                  </a:cubicBezTo>
                  <a:cubicBezTo>
                    <a:pt x="33" y="58"/>
                    <a:pt x="32" y="59"/>
                    <a:pt x="32" y="59"/>
                  </a:cubicBezTo>
                  <a:close/>
                  <a:moveTo>
                    <a:pt x="101" y="58"/>
                  </a:moveTo>
                  <a:cubicBezTo>
                    <a:pt x="102" y="58"/>
                    <a:pt x="102" y="59"/>
                    <a:pt x="103" y="58"/>
                  </a:cubicBezTo>
                  <a:cubicBezTo>
                    <a:pt x="102" y="58"/>
                    <a:pt x="101" y="58"/>
                    <a:pt x="101" y="58"/>
                  </a:cubicBezTo>
                  <a:close/>
                  <a:moveTo>
                    <a:pt x="104" y="58"/>
                  </a:moveTo>
                  <a:cubicBezTo>
                    <a:pt x="104" y="58"/>
                    <a:pt x="105" y="58"/>
                    <a:pt x="105" y="58"/>
                  </a:cubicBezTo>
                  <a:cubicBezTo>
                    <a:pt x="105" y="58"/>
                    <a:pt x="104" y="58"/>
                    <a:pt x="104" y="58"/>
                  </a:cubicBezTo>
                  <a:close/>
                  <a:moveTo>
                    <a:pt x="29" y="59"/>
                  </a:moveTo>
                  <a:cubicBezTo>
                    <a:pt x="29" y="59"/>
                    <a:pt x="30" y="59"/>
                    <a:pt x="29" y="60"/>
                  </a:cubicBezTo>
                  <a:cubicBezTo>
                    <a:pt x="29" y="60"/>
                    <a:pt x="29" y="61"/>
                    <a:pt x="29" y="62"/>
                  </a:cubicBezTo>
                  <a:cubicBezTo>
                    <a:pt x="29" y="61"/>
                    <a:pt x="30" y="61"/>
                    <a:pt x="30" y="61"/>
                  </a:cubicBezTo>
                  <a:cubicBezTo>
                    <a:pt x="30" y="60"/>
                    <a:pt x="31" y="59"/>
                    <a:pt x="30" y="58"/>
                  </a:cubicBezTo>
                  <a:cubicBezTo>
                    <a:pt x="30" y="58"/>
                    <a:pt x="30" y="58"/>
                    <a:pt x="30" y="58"/>
                  </a:cubicBezTo>
                  <a:cubicBezTo>
                    <a:pt x="30" y="59"/>
                    <a:pt x="29" y="59"/>
                    <a:pt x="29" y="59"/>
                  </a:cubicBezTo>
                  <a:close/>
                  <a:moveTo>
                    <a:pt x="44" y="59"/>
                  </a:moveTo>
                  <a:cubicBezTo>
                    <a:pt x="44" y="60"/>
                    <a:pt x="44" y="60"/>
                    <a:pt x="44" y="60"/>
                  </a:cubicBezTo>
                  <a:cubicBezTo>
                    <a:pt x="44" y="60"/>
                    <a:pt x="46" y="59"/>
                    <a:pt x="45" y="58"/>
                  </a:cubicBezTo>
                  <a:cubicBezTo>
                    <a:pt x="45" y="58"/>
                    <a:pt x="45" y="59"/>
                    <a:pt x="44" y="59"/>
                  </a:cubicBezTo>
                  <a:close/>
                  <a:moveTo>
                    <a:pt x="113" y="59"/>
                  </a:moveTo>
                  <a:cubicBezTo>
                    <a:pt x="113" y="59"/>
                    <a:pt x="114" y="59"/>
                    <a:pt x="114" y="58"/>
                  </a:cubicBezTo>
                  <a:cubicBezTo>
                    <a:pt x="113" y="58"/>
                    <a:pt x="113" y="58"/>
                    <a:pt x="113" y="58"/>
                  </a:cubicBezTo>
                  <a:cubicBezTo>
                    <a:pt x="113" y="58"/>
                    <a:pt x="113" y="58"/>
                    <a:pt x="113" y="59"/>
                  </a:cubicBezTo>
                  <a:close/>
                  <a:moveTo>
                    <a:pt x="48" y="61"/>
                  </a:moveTo>
                  <a:cubicBezTo>
                    <a:pt x="48" y="61"/>
                    <a:pt x="49" y="60"/>
                    <a:pt x="50" y="59"/>
                  </a:cubicBezTo>
                  <a:cubicBezTo>
                    <a:pt x="49" y="58"/>
                    <a:pt x="46" y="61"/>
                    <a:pt x="48" y="61"/>
                  </a:cubicBezTo>
                  <a:close/>
                  <a:moveTo>
                    <a:pt x="33" y="62"/>
                  </a:moveTo>
                  <a:cubicBezTo>
                    <a:pt x="33" y="63"/>
                    <a:pt x="33" y="63"/>
                    <a:pt x="33" y="63"/>
                  </a:cubicBezTo>
                  <a:cubicBezTo>
                    <a:pt x="34" y="63"/>
                    <a:pt x="34" y="62"/>
                    <a:pt x="34" y="61"/>
                  </a:cubicBezTo>
                  <a:cubicBezTo>
                    <a:pt x="34" y="60"/>
                    <a:pt x="35" y="59"/>
                    <a:pt x="34" y="59"/>
                  </a:cubicBezTo>
                  <a:cubicBezTo>
                    <a:pt x="34" y="60"/>
                    <a:pt x="34" y="61"/>
                    <a:pt x="33" y="62"/>
                  </a:cubicBezTo>
                  <a:close/>
                  <a:moveTo>
                    <a:pt x="27" y="60"/>
                  </a:moveTo>
                  <a:cubicBezTo>
                    <a:pt x="28" y="60"/>
                    <a:pt x="28" y="60"/>
                    <a:pt x="28" y="59"/>
                  </a:cubicBezTo>
                  <a:cubicBezTo>
                    <a:pt x="27" y="59"/>
                    <a:pt x="27" y="59"/>
                    <a:pt x="27" y="59"/>
                  </a:cubicBezTo>
                  <a:cubicBezTo>
                    <a:pt x="27" y="59"/>
                    <a:pt x="27" y="60"/>
                    <a:pt x="27" y="60"/>
                  </a:cubicBezTo>
                  <a:close/>
                  <a:moveTo>
                    <a:pt x="68" y="62"/>
                  </a:moveTo>
                  <a:cubicBezTo>
                    <a:pt x="68" y="61"/>
                    <a:pt x="68" y="61"/>
                    <a:pt x="69" y="61"/>
                  </a:cubicBezTo>
                  <a:cubicBezTo>
                    <a:pt x="69" y="60"/>
                    <a:pt x="69" y="59"/>
                    <a:pt x="69" y="59"/>
                  </a:cubicBezTo>
                  <a:cubicBezTo>
                    <a:pt x="68" y="60"/>
                    <a:pt x="67" y="61"/>
                    <a:pt x="68" y="62"/>
                  </a:cubicBezTo>
                  <a:close/>
                  <a:moveTo>
                    <a:pt x="63" y="60"/>
                  </a:moveTo>
                  <a:cubicBezTo>
                    <a:pt x="64" y="60"/>
                    <a:pt x="63" y="61"/>
                    <a:pt x="64" y="61"/>
                  </a:cubicBezTo>
                  <a:cubicBezTo>
                    <a:pt x="64" y="60"/>
                    <a:pt x="64" y="60"/>
                    <a:pt x="64" y="59"/>
                  </a:cubicBezTo>
                  <a:cubicBezTo>
                    <a:pt x="64" y="60"/>
                    <a:pt x="63" y="59"/>
                    <a:pt x="63" y="60"/>
                  </a:cubicBezTo>
                  <a:close/>
                  <a:moveTo>
                    <a:pt x="52" y="62"/>
                  </a:moveTo>
                  <a:cubicBezTo>
                    <a:pt x="53" y="63"/>
                    <a:pt x="53" y="64"/>
                    <a:pt x="53" y="64"/>
                  </a:cubicBezTo>
                  <a:cubicBezTo>
                    <a:pt x="54" y="63"/>
                    <a:pt x="55" y="63"/>
                    <a:pt x="55" y="62"/>
                  </a:cubicBezTo>
                  <a:cubicBezTo>
                    <a:pt x="55" y="61"/>
                    <a:pt x="55" y="60"/>
                    <a:pt x="54" y="60"/>
                  </a:cubicBezTo>
                  <a:cubicBezTo>
                    <a:pt x="53" y="61"/>
                    <a:pt x="53" y="61"/>
                    <a:pt x="52" y="62"/>
                  </a:cubicBezTo>
                  <a:close/>
                  <a:moveTo>
                    <a:pt x="60" y="62"/>
                  </a:moveTo>
                  <a:cubicBezTo>
                    <a:pt x="61" y="61"/>
                    <a:pt x="62" y="60"/>
                    <a:pt x="62" y="60"/>
                  </a:cubicBezTo>
                  <a:cubicBezTo>
                    <a:pt x="61" y="60"/>
                    <a:pt x="59" y="61"/>
                    <a:pt x="60" y="62"/>
                  </a:cubicBezTo>
                  <a:close/>
                  <a:moveTo>
                    <a:pt x="44" y="61"/>
                  </a:moveTo>
                  <a:cubicBezTo>
                    <a:pt x="45" y="61"/>
                    <a:pt x="46" y="60"/>
                    <a:pt x="45" y="60"/>
                  </a:cubicBezTo>
                  <a:cubicBezTo>
                    <a:pt x="45" y="60"/>
                    <a:pt x="44" y="61"/>
                    <a:pt x="44" y="61"/>
                  </a:cubicBezTo>
                  <a:close/>
                  <a:moveTo>
                    <a:pt x="36" y="61"/>
                  </a:moveTo>
                  <a:cubicBezTo>
                    <a:pt x="37" y="61"/>
                    <a:pt x="37" y="60"/>
                    <a:pt x="37" y="60"/>
                  </a:cubicBezTo>
                  <a:cubicBezTo>
                    <a:pt x="37" y="60"/>
                    <a:pt x="36" y="61"/>
                    <a:pt x="36" y="61"/>
                  </a:cubicBezTo>
                  <a:close/>
                  <a:moveTo>
                    <a:pt x="48" y="62"/>
                  </a:moveTo>
                  <a:cubicBezTo>
                    <a:pt x="48" y="63"/>
                    <a:pt x="49" y="63"/>
                    <a:pt x="49" y="64"/>
                  </a:cubicBezTo>
                  <a:cubicBezTo>
                    <a:pt x="51" y="63"/>
                    <a:pt x="52" y="61"/>
                    <a:pt x="50" y="60"/>
                  </a:cubicBezTo>
                  <a:cubicBezTo>
                    <a:pt x="49" y="61"/>
                    <a:pt x="49" y="62"/>
                    <a:pt x="48" y="62"/>
                  </a:cubicBezTo>
                  <a:close/>
                  <a:moveTo>
                    <a:pt x="65" y="62"/>
                  </a:moveTo>
                  <a:cubicBezTo>
                    <a:pt x="66" y="62"/>
                    <a:pt x="65" y="60"/>
                    <a:pt x="65" y="60"/>
                  </a:cubicBezTo>
                  <a:cubicBezTo>
                    <a:pt x="65" y="61"/>
                    <a:pt x="65" y="61"/>
                    <a:pt x="65" y="62"/>
                  </a:cubicBezTo>
                  <a:close/>
                  <a:moveTo>
                    <a:pt x="56" y="62"/>
                  </a:moveTo>
                  <a:cubicBezTo>
                    <a:pt x="57" y="62"/>
                    <a:pt x="57" y="61"/>
                    <a:pt x="58" y="61"/>
                  </a:cubicBezTo>
                  <a:cubicBezTo>
                    <a:pt x="58" y="61"/>
                    <a:pt x="58" y="60"/>
                    <a:pt x="57" y="60"/>
                  </a:cubicBezTo>
                  <a:cubicBezTo>
                    <a:pt x="57" y="61"/>
                    <a:pt x="56" y="62"/>
                    <a:pt x="56" y="62"/>
                  </a:cubicBezTo>
                  <a:close/>
                  <a:moveTo>
                    <a:pt x="31" y="62"/>
                  </a:moveTo>
                  <a:cubicBezTo>
                    <a:pt x="31" y="62"/>
                    <a:pt x="32" y="61"/>
                    <a:pt x="31" y="61"/>
                  </a:cubicBezTo>
                  <a:cubicBezTo>
                    <a:pt x="31" y="61"/>
                    <a:pt x="31" y="61"/>
                    <a:pt x="31" y="62"/>
                  </a:cubicBezTo>
                  <a:close/>
                  <a:moveTo>
                    <a:pt x="41" y="64"/>
                  </a:moveTo>
                  <a:cubicBezTo>
                    <a:pt x="41" y="63"/>
                    <a:pt x="44" y="62"/>
                    <a:pt x="43" y="61"/>
                  </a:cubicBezTo>
                  <a:cubicBezTo>
                    <a:pt x="42" y="62"/>
                    <a:pt x="40" y="63"/>
                    <a:pt x="41" y="64"/>
                  </a:cubicBezTo>
                  <a:close/>
                  <a:moveTo>
                    <a:pt x="36" y="62"/>
                  </a:moveTo>
                  <a:cubicBezTo>
                    <a:pt x="37" y="62"/>
                    <a:pt x="37" y="62"/>
                    <a:pt x="37" y="62"/>
                  </a:cubicBezTo>
                  <a:cubicBezTo>
                    <a:pt x="37" y="62"/>
                    <a:pt x="38" y="62"/>
                    <a:pt x="38" y="61"/>
                  </a:cubicBezTo>
                  <a:cubicBezTo>
                    <a:pt x="38" y="61"/>
                    <a:pt x="38" y="61"/>
                    <a:pt x="37" y="61"/>
                  </a:cubicBezTo>
                  <a:cubicBezTo>
                    <a:pt x="37" y="61"/>
                    <a:pt x="37" y="61"/>
                    <a:pt x="36" y="62"/>
                  </a:cubicBezTo>
                  <a:close/>
                  <a:moveTo>
                    <a:pt x="45" y="62"/>
                  </a:moveTo>
                  <a:cubicBezTo>
                    <a:pt x="45" y="61"/>
                    <a:pt x="46" y="61"/>
                    <a:pt x="46" y="61"/>
                  </a:cubicBezTo>
                  <a:cubicBezTo>
                    <a:pt x="46" y="61"/>
                    <a:pt x="45" y="62"/>
                    <a:pt x="45" y="62"/>
                  </a:cubicBezTo>
                  <a:close/>
                  <a:moveTo>
                    <a:pt x="45" y="63"/>
                  </a:moveTo>
                  <a:cubicBezTo>
                    <a:pt x="45" y="63"/>
                    <a:pt x="46" y="63"/>
                    <a:pt x="45" y="64"/>
                  </a:cubicBezTo>
                  <a:cubicBezTo>
                    <a:pt x="46" y="64"/>
                    <a:pt x="46" y="63"/>
                    <a:pt x="47" y="62"/>
                  </a:cubicBezTo>
                  <a:cubicBezTo>
                    <a:pt x="47" y="61"/>
                    <a:pt x="45" y="62"/>
                    <a:pt x="45" y="63"/>
                  </a:cubicBezTo>
                  <a:close/>
                  <a:moveTo>
                    <a:pt x="70" y="61"/>
                  </a:moveTo>
                  <a:cubicBezTo>
                    <a:pt x="71" y="62"/>
                    <a:pt x="70" y="62"/>
                    <a:pt x="70" y="63"/>
                  </a:cubicBezTo>
                  <a:cubicBezTo>
                    <a:pt x="70" y="63"/>
                    <a:pt x="70" y="63"/>
                    <a:pt x="70" y="63"/>
                  </a:cubicBezTo>
                  <a:cubicBezTo>
                    <a:pt x="70" y="64"/>
                    <a:pt x="71" y="65"/>
                    <a:pt x="70" y="66"/>
                  </a:cubicBezTo>
                  <a:cubicBezTo>
                    <a:pt x="69" y="65"/>
                    <a:pt x="70" y="65"/>
                    <a:pt x="69" y="65"/>
                  </a:cubicBezTo>
                  <a:cubicBezTo>
                    <a:pt x="69" y="66"/>
                    <a:pt x="70" y="68"/>
                    <a:pt x="70" y="70"/>
                  </a:cubicBezTo>
                  <a:cubicBezTo>
                    <a:pt x="69" y="70"/>
                    <a:pt x="69" y="70"/>
                    <a:pt x="69" y="70"/>
                  </a:cubicBezTo>
                  <a:cubicBezTo>
                    <a:pt x="69" y="71"/>
                    <a:pt x="69" y="71"/>
                    <a:pt x="69" y="72"/>
                  </a:cubicBezTo>
                  <a:cubicBezTo>
                    <a:pt x="70" y="73"/>
                    <a:pt x="69" y="75"/>
                    <a:pt x="70" y="75"/>
                  </a:cubicBezTo>
                  <a:cubicBezTo>
                    <a:pt x="70" y="70"/>
                    <a:pt x="71" y="66"/>
                    <a:pt x="71" y="62"/>
                  </a:cubicBezTo>
                  <a:cubicBezTo>
                    <a:pt x="71" y="62"/>
                    <a:pt x="71" y="62"/>
                    <a:pt x="71" y="62"/>
                  </a:cubicBezTo>
                  <a:cubicBezTo>
                    <a:pt x="71" y="61"/>
                    <a:pt x="71" y="62"/>
                    <a:pt x="71" y="61"/>
                  </a:cubicBezTo>
                  <a:cubicBezTo>
                    <a:pt x="71" y="61"/>
                    <a:pt x="70" y="61"/>
                    <a:pt x="70" y="61"/>
                  </a:cubicBezTo>
                  <a:close/>
                  <a:moveTo>
                    <a:pt x="61" y="63"/>
                  </a:moveTo>
                  <a:cubicBezTo>
                    <a:pt x="61" y="64"/>
                    <a:pt x="61" y="65"/>
                    <a:pt x="62" y="66"/>
                  </a:cubicBezTo>
                  <a:cubicBezTo>
                    <a:pt x="62" y="64"/>
                    <a:pt x="62" y="62"/>
                    <a:pt x="62" y="61"/>
                  </a:cubicBezTo>
                  <a:cubicBezTo>
                    <a:pt x="62" y="62"/>
                    <a:pt x="61" y="62"/>
                    <a:pt x="61" y="63"/>
                  </a:cubicBezTo>
                  <a:close/>
                  <a:moveTo>
                    <a:pt x="25" y="65"/>
                  </a:moveTo>
                  <a:cubicBezTo>
                    <a:pt x="26" y="64"/>
                    <a:pt x="27" y="63"/>
                    <a:pt x="27" y="62"/>
                  </a:cubicBezTo>
                  <a:cubicBezTo>
                    <a:pt x="26" y="63"/>
                    <a:pt x="26" y="64"/>
                    <a:pt x="25" y="65"/>
                  </a:cubicBezTo>
                  <a:close/>
                  <a:moveTo>
                    <a:pt x="31" y="63"/>
                  </a:moveTo>
                  <a:cubicBezTo>
                    <a:pt x="31" y="63"/>
                    <a:pt x="32" y="63"/>
                    <a:pt x="32" y="64"/>
                  </a:cubicBezTo>
                  <a:cubicBezTo>
                    <a:pt x="31" y="64"/>
                    <a:pt x="31" y="64"/>
                    <a:pt x="31" y="64"/>
                  </a:cubicBezTo>
                  <a:cubicBezTo>
                    <a:pt x="31" y="63"/>
                    <a:pt x="31" y="64"/>
                    <a:pt x="31" y="63"/>
                  </a:cubicBezTo>
                  <a:cubicBezTo>
                    <a:pt x="31" y="63"/>
                    <a:pt x="32" y="63"/>
                    <a:pt x="32" y="62"/>
                  </a:cubicBezTo>
                  <a:cubicBezTo>
                    <a:pt x="31" y="62"/>
                    <a:pt x="31" y="63"/>
                    <a:pt x="31" y="63"/>
                  </a:cubicBezTo>
                  <a:cubicBezTo>
                    <a:pt x="31" y="64"/>
                    <a:pt x="31" y="64"/>
                    <a:pt x="31" y="64"/>
                  </a:cubicBezTo>
                  <a:cubicBezTo>
                    <a:pt x="31" y="64"/>
                    <a:pt x="31" y="64"/>
                    <a:pt x="31" y="64"/>
                  </a:cubicBezTo>
                  <a:cubicBezTo>
                    <a:pt x="31" y="65"/>
                    <a:pt x="31" y="65"/>
                    <a:pt x="32" y="66"/>
                  </a:cubicBezTo>
                  <a:cubicBezTo>
                    <a:pt x="32" y="65"/>
                    <a:pt x="32" y="63"/>
                    <a:pt x="32" y="62"/>
                  </a:cubicBezTo>
                  <a:cubicBezTo>
                    <a:pt x="31" y="63"/>
                    <a:pt x="32" y="63"/>
                    <a:pt x="31" y="63"/>
                  </a:cubicBezTo>
                  <a:close/>
                  <a:moveTo>
                    <a:pt x="42" y="64"/>
                  </a:moveTo>
                  <a:cubicBezTo>
                    <a:pt x="41" y="64"/>
                    <a:pt x="41" y="65"/>
                    <a:pt x="41" y="65"/>
                  </a:cubicBezTo>
                  <a:cubicBezTo>
                    <a:pt x="41" y="64"/>
                    <a:pt x="41" y="65"/>
                    <a:pt x="41" y="65"/>
                  </a:cubicBezTo>
                  <a:cubicBezTo>
                    <a:pt x="42" y="64"/>
                    <a:pt x="44" y="63"/>
                    <a:pt x="43" y="62"/>
                  </a:cubicBezTo>
                  <a:cubicBezTo>
                    <a:pt x="42" y="63"/>
                    <a:pt x="42" y="64"/>
                    <a:pt x="41" y="65"/>
                  </a:cubicBezTo>
                  <a:cubicBezTo>
                    <a:pt x="41" y="64"/>
                    <a:pt x="42" y="64"/>
                    <a:pt x="42" y="64"/>
                  </a:cubicBezTo>
                  <a:close/>
                  <a:moveTo>
                    <a:pt x="35" y="65"/>
                  </a:moveTo>
                  <a:cubicBezTo>
                    <a:pt x="35" y="65"/>
                    <a:pt x="36" y="64"/>
                    <a:pt x="36" y="63"/>
                  </a:cubicBezTo>
                  <a:cubicBezTo>
                    <a:pt x="36" y="63"/>
                    <a:pt x="36" y="62"/>
                    <a:pt x="36" y="62"/>
                  </a:cubicBezTo>
                  <a:cubicBezTo>
                    <a:pt x="35" y="63"/>
                    <a:pt x="35" y="64"/>
                    <a:pt x="35" y="65"/>
                  </a:cubicBezTo>
                  <a:close/>
                  <a:moveTo>
                    <a:pt x="37" y="64"/>
                  </a:moveTo>
                  <a:cubicBezTo>
                    <a:pt x="38" y="64"/>
                    <a:pt x="38" y="64"/>
                    <a:pt x="38" y="64"/>
                  </a:cubicBezTo>
                  <a:cubicBezTo>
                    <a:pt x="38" y="64"/>
                    <a:pt x="39" y="63"/>
                    <a:pt x="39" y="63"/>
                  </a:cubicBezTo>
                  <a:cubicBezTo>
                    <a:pt x="39" y="63"/>
                    <a:pt x="39" y="62"/>
                    <a:pt x="38" y="62"/>
                  </a:cubicBezTo>
                  <a:cubicBezTo>
                    <a:pt x="38" y="63"/>
                    <a:pt x="37" y="63"/>
                    <a:pt x="37" y="64"/>
                  </a:cubicBezTo>
                  <a:close/>
                  <a:moveTo>
                    <a:pt x="57" y="64"/>
                  </a:moveTo>
                  <a:cubicBezTo>
                    <a:pt x="57" y="64"/>
                    <a:pt x="57" y="64"/>
                    <a:pt x="58" y="64"/>
                  </a:cubicBezTo>
                  <a:cubicBezTo>
                    <a:pt x="58" y="64"/>
                    <a:pt x="59" y="63"/>
                    <a:pt x="59" y="63"/>
                  </a:cubicBezTo>
                  <a:cubicBezTo>
                    <a:pt x="58" y="63"/>
                    <a:pt x="58" y="63"/>
                    <a:pt x="57" y="64"/>
                  </a:cubicBezTo>
                  <a:close/>
                  <a:moveTo>
                    <a:pt x="63" y="64"/>
                  </a:moveTo>
                  <a:cubicBezTo>
                    <a:pt x="63" y="64"/>
                    <a:pt x="63" y="64"/>
                    <a:pt x="64" y="64"/>
                  </a:cubicBezTo>
                  <a:cubicBezTo>
                    <a:pt x="63" y="63"/>
                    <a:pt x="63" y="63"/>
                    <a:pt x="63" y="63"/>
                  </a:cubicBezTo>
                  <a:cubicBezTo>
                    <a:pt x="63" y="63"/>
                    <a:pt x="63" y="64"/>
                    <a:pt x="63" y="64"/>
                  </a:cubicBezTo>
                  <a:close/>
                  <a:moveTo>
                    <a:pt x="50" y="65"/>
                  </a:moveTo>
                  <a:cubicBezTo>
                    <a:pt x="50" y="66"/>
                    <a:pt x="50" y="66"/>
                    <a:pt x="51" y="67"/>
                  </a:cubicBezTo>
                  <a:cubicBezTo>
                    <a:pt x="52" y="67"/>
                    <a:pt x="52" y="66"/>
                    <a:pt x="52" y="65"/>
                  </a:cubicBezTo>
                  <a:cubicBezTo>
                    <a:pt x="52" y="64"/>
                    <a:pt x="52" y="63"/>
                    <a:pt x="51" y="63"/>
                  </a:cubicBezTo>
                  <a:cubicBezTo>
                    <a:pt x="51" y="64"/>
                    <a:pt x="50" y="64"/>
                    <a:pt x="50" y="65"/>
                  </a:cubicBezTo>
                  <a:close/>
                  <a:moveTo>
                    <a:pt x="46" y="65"/>
                  </a:moveTo>
                  <a:cubicBezTo>
                    <a:pt x="47" y="65"/>
                    <a:pt x="47" y="66"/>
                    <a:pt x="47" y="66"/>
                  </a:cubicBezTo>
                  <a:cubicBezTo>
                    <a:pt x="47" y="66"/>
                    <a:pt x="47" y="66"/>
                    <a:pt x="48" y="66"/>
                  </a:cubicBezTo>
                  <a:cubicBezTo>
                    <a:pt x="48" y="66"/>
                    <a:pt x="48" y="66"/>
                    <a:pt x="48" y="66"/>
                  </a:cubicBezTo>
                  <a:cubicBezTo>
                    <a:pt x="48" y="66"/>
                    <a:pt x="48" y="66"/>
                    <a:pt x="48" y="65"/>
                  </a:cubicBezTo>
                  <a:cubicBezTo>
                    <a:pt x="48" y="65"/>
                    <a:pt x="48" y="64"/>
                    <a:pt x="47" y="63"/>
                  </a:cubicBezTo>
                  <a:cubicBezTo>
                    <a:pt x="47" y="64"/>
                    <a:pt x="46" y="64"/>
                    <a:pt x="46" y="65"/>
                  </a:cubicBezTo>
                  <a:close/>
                  <a:moveTo>
                    <a:pt x="54" y="64"/>
                  </a:moveTo>
                  <a:cubicBezTo>
                    <a:pt x="54" y="65"/>
                    <a:pt x="54" y="65"/>
                    <a:pt x="54" y="65"/>
                  </a:cubicBezTo>
                  <a:cubicBezTo>
                    <a:pt x="54" y="65"/>
                    <a:pt x="55" y="65"/>
                    <a:pt x="54" y="64"/>
                  </a:cubicBezTo>
                  <a:close/>
                  <a:moveTo>
                    <a:pt x="54" y="66"/>
                  </a:moveTo>
                  <a:cubicBezTo>
                    <a:pt x="55" y="66"/>
                    <a:pt x="57" y="64"/>
                    <a:pt x="56" y="63"/>
                  </a:cubicBezTo>
                  <a:cubicBezTo>
                    <a:pt x="55" y="64"/>
                    <a:pt x="54" y="65"/>
                    <a:pt x="54" y="66"/>
                  </a:cubicBezTo>
                  <a:close/>
                  <a:moveTo>
                    <a:pt x="42" y="66"/>
                  </a:moveTo>
                  <a:cubicBezTo>
                    <a:pt x="42" y="65"/>
                    <a:pt x="43" y="65"/>
                    <a:pt x="43" y="65"/>
                  </a:cubicBezTo>
                  <a:cubicBezTo>
                    <a:pt x="43" y="66"/>
                    <a:pt x="42" y="66"/>
                    <a:pt x="42" y="66"/>
                  </a:cubicBezTo>
                  <a:cubicBezTo>
                    <a:pt x="42" y="67"/>
                    <a:pt x="42" y="67"/>
                    <a:pt x="43" y="67"/>
                  </a:cubicBezTo>
                  <a:cubicBezTo>
                    <a:pt x="44" y="66"/>
                    <a:pt x="44" y="66"/>
                    <a:pt x="45" y="65"/>
                  </a:cubicBezTo>
                  <a:cubicBezTo>
                    <a:pt x="45" y="64"/>
                    <a:pt x="45" y="64"/>
                    <a:pt x="44" y="64"/>
                  </a:cubicBezTo>
                  <a:cubicBezTo>
                    <a:pt x="43" y="63"/>
                    <a:pt x="42" y="65"/>
                    <a:pt x="42" y="66"/>
                  </a:cubicBezTo>
                  <a:close/>
                  <a:moveTo>
                    <a:pt x="27" y="67"/>
                  </a:moveTo>
                  <a:cubicBezTo>
                    <a:pt x="27" y="66"/>
                    <a:pt x="28" y="65"/>
                    <a:pt x="28" y="64"/>
                  </a:cubicBezTo>
                  <a:cubicBezTo>
                    <a:pt x="27" y="65"/>
                    <a:pt x="27" y="66"/>
                    <a:pt x="27" y="67"/>
                  </a:cubicBezTo>
                  <a:close/>
                  <a:moveTo>
                    <a:pt x="36" y="67"/>
                  </a:moveTo>
                  <a:cubicBezTo>
                    <a:pt x="36" y="67"/>
                    <a:pt x="37" y="66"/>
                    <a:pt x="37" y="65"/>
                  </a:cubicBezTo>
                  <a:cubicBezTo>
                    <a:pt x="37" y="64"/>
                    <a:pt x="37" y="64"/>
                    <a:pt x="37" y="64"/>
                  </a:cubicBezTo>
                  <a:cubicBezTo>
                    <a:pt x="36" y="65"/>
                    <a:pt x="35" y="66"/>
                    <a:pt x="36" y="67"/>
                  </a:cubicBezTo>
                  <a:close/>
                  <a:moveTo>
                    <a:pt x="58" y="65"/>
                  </a:moveTo>
                  <a:cubicBezTo>
                    <a:pt x="58" y="65"/>
                    <a:pt x="59" y="64"/>
                    <a:pt x="59" y="64"/>
                  </a:cubicBezTo>
                  <a:cubicBezTo>
                    <a:pt x="58" y="64"/>
                    <a:pt x="58" y="65"/>
                    <a:pt x="58" y="65"/>
                  </a:cubicBezTo>
                  <a:close/>
                  <a:moveTo>
                    <a:pt x="39" y="65"/>
                  </a:moveTo>
                  <a:cubicBezTo>
                    <a:pt x="39" y="66"/>
                    <a:pt x="39" y="66"/>
                    <a:pt x="39" y="66"/>
                  </a:cubicBezTo>
                  <a:cubicBezTo>
                    <a:pt x="39" y="66"/>
                    <a:pt x="40" y="65"/>
                    <a:pt x="40" y="65"/>
                  </a:cubicBezTo>
                  <a:cubicBezTo>
                    <a:pt x="40" y="65"/>
                    <a:pt x="40" y="64"/>
                    <a:pt x="40" y="64"/>
                  </a:cubicBezTo>
                  <a:cubicBezTo>
                    <a:pt x="39" y="65"/>
                    <a:pt x="39" y="65"/>
                    <a:pt x="39" y="65"/>
                  </a:cubicBezTo>
                  <a:close/>
                  <a:moveTo>
                    <a:pt x="58" y="66"/>
                  </a:moveTo>
                  <a:cubicBezTo>
                    <a:pt x="59" y="67"/>
                    <a:pt x="59" y="68"/>
                    <a:pt x="59" y="68"/>
                  </a:cubicBezTo>
                  <a:cubicBezTo>
                    <a:pt x="60" y="68"/>
                    <a:pt x="61" y="67"/>
                    <a:pt x="61" y="66"/>
                  </a:cubicBezTo>
                  <a:cubicBezTo>
                    <a:pt x="60" y="67"/>
                    <a:pt x="60" y="65"/>
                    <a:pt x="59" y="64"/>
                  </a:cubicBezTo>
                  <a:cubicBezTo>
                    <a:pt x="59" y="65"/>
                    <a:pt x="58" y="66"/>
                    <a:pt x="58" y="66"/>
                  </a:cubicBezTo>
                  <a:close/>
                  <a:moveTo>
                    <a:pt x="29" y="67"/>
                  </a:moveTo>
                  <a:cubicBezTo>
                    <a:pt x="30" y="66"/>
                    <a:pt x="30" y="66"/>
                    <a:pt x="30" y="65"/>
                  </a:cubicBezTo>
                  <a:cubicBezTo>
                    <a:pt x="30" y="65"/>
                    <a:pt x="30" y="65"/>
                    <a:pt x="30" y="65"/>
                  </a:cubicBezTo>
                  <a:cubicBezTo>
                    <a:pt x="30" y="66"/>
                    <a:pt x="29" y="66"/>
                    <a:pt x="29" y="67"/>
                  </a:cubicBezTo>
                  <a:close/>
                  <a:moveTo>
                    <a:pt x="63" y="65"/>
                  </a:moveTo>
                  <a:cubicBezTo>
                    <a:pt x="63" y="66"/>
                    <a:pt x="62" y="67"/>
                    <a:pt x="63" y="68"/>
                  </a:cubicBezTo>
                  <a:cubicBezTo>
                    <a:pt x="64" y="67"/>
                    <a:pt x="65" y="67"/>
                    <a:pt x="64" y="66"/>
                  </a:cubicBezTo>
                  <a:cubicBezTo>
                    <a:pt x="64" y="66"/>
                    <a:pt x="64" y="65"/>
                    <a:pt x="64" y="65"/>
                  </a:cubicBezTo>
                  <a:cubicBezTo>
                    <a:pt x="64" y="65"/>
                    <a:pt x="63" y="65"/>
                    <a:pt x="63" y="65"/>
                  </a:cubicBezTo>
                  <a:cubicBezTo>
                    <a:pt x="63" y="65"/>
                    <a:pt x="63" y="66"/>
                    <a:pt x="63" y="65"/>
                  </a:cubicBezTo>
                  <a:close/>
                  <a:moveTo>
                    <a:pt x="24" y="69"/>
                  </a:moveTo>
                  <a:cubicBezTo>
                    <a:pt x="25" y="68"/>
                    <a:pt x="26" y="67"/>
                    <a:pt x="26" y="65"/>
                  </a:cubicBezTo>
                  <a:cubicBezTo>
                    <a:pt x="25" y="66"/>
                    <a:pt x="24" y="67"/>
                    <a:pt x="24" y="69"/>
                  </a:cubicBezTo>
                  <a:close/>
                  <a:moveTo>
                    <a:pt x="39" y="67"/>
                  </a:moveTo>
                  <a:cubicBezTo>
                    <a:pt x="40" y="67"/>
                    <a:pt x="40" y="66"/>
                    <a:pt x="41" y="66"/>
                  </a:cubicBezTo>
                  <a:cubicBezTo>
                    <a:pt x="41" y="66"/>
                    <a:pt x="40" y="66"/>
                    <a:pt x="40" y="66"/>
                  </a:cubicBezTo>
                  <a:cubicBezTo>
                    <a:pt x="40" y="66"/>
                    <a:pt x="39" y="66"/>
                    <a:pt x="39" y="67"/>
                  </a:cubicBezTo>
                  <a:close/>
                  <a:moveTo>
                    <a:pt x="43" y="69"/>
                  </a:moveTo>
                  <a:cubicBezTo>
                    <a:pt x="44" y="69"/>
                    <a:pt x="44" y="70"/>
                    <a:pt x="44" y="70"/>
                  </a:cubicBezTo>
                  <a:cubicBezTo>
                    <a:pt x="45" y="69"/>
                    <a:pt x="47" y="67"/>
                    <a:pt x="45" y="66"/>
                  </a:cubicBezTo>
                  <a:cubicBezTo>
                    <a:pt x="45" y="67"/>
                    <a:pt x="43" y="68"/>
                    <a:pt x="43" y="69"/>
                  </a:cubicBezTo>
                  <a:close/>
                  <a:moveTo>
                    <a:pt x="51" y="68"/>
                  </a:moveTo>
                  <a:cubicBezTo>
                    <a:pt x="51" y="68"/>
                    <a:pt x="52" y="69"/>
                    <a:pt x="52" y="69"/>
                  </a:cubicBezTo>
                  <a:cubicBezTo>
                    <a:pt x="53" y="69"/>
                    <a:pt x="53" y="68"/>
                    <a:pt x="54" y="67"/>
                  </a:cubicBezTo>
                  <a:cubicBezTo>
                    <a:pt x="53" y="66"/>
                    <a:pt x="53" y="66"/>
                    <a:pt x="53" y="66"/>
                  </a:cubicBezTo>
                  <a:cubicBezTo>
                    <a:pt x="52" y="66"/>
                    <a:pt x="52" y="67"/>
                    <a:pt x="51" y="68"/>
                  </a:cubicBezTo>
                  <a:close/>
                  <a:moveTo>
                    <a:pt x="55" y="67"/>
                  </a:moveTo>
                  <a:cubicBezTo>
                    <a:pt x="55" y="67"/>
                    <a:pt x="55" y="68"/>
                    <a:pt x="55" y="68"/>
                  </a:cubicBezTo>
                  <a:cubicBezTo>
                    <a:pt x="56" y="67"/>
                    <a:pt x="56" y="66"/>
                    <a:pt x="56" y="66"/>
                  </a:cubicBezTo>
                  <a:cubicBezTo>
                    <a:pt x="56" y="66"/>
                    <a:pt x="55" y="67"/>
                    <a:pt x="55" y="67"/>
                  </a:cubicBezTo>
                  <a:close/>
                  <a:moveTo>
                    <a:pt x="30" y="67"/>
                  </a:moveTo>
                  <a:cubicBezTo>
                    <a:pt x="31" y="68"/>
                    <a:pt x="31" y="67"/>
                    <a:pt x="31" y="67"/>
                  </a:cubicBezTo>
                  <a:cubicBezTo>
                    <a:pt x="31" y="66"/>
                    <a:pt x="31" y="66"/>
                    <a:pt x="30" y="66"/>
                  </a:cubicBezTo>
                  <a:cubicBezTo>
                    <a:pt x="30" y="66"/>
                    <a:pt x="30" y="67"/>
                    <a:pt x="30" y="67"/>
                  </a:cubicBezTo>
                  <a:close/>
                  <a:moveTo>
                    <a:pt x="32" y="67"/>
                  </a:moveTo>
                  <a:cubicBezTo>
                    <a:pt x="32" y="67"/>
                    <a:pt x="33" y="68"/>
                    <a:pt x="33" y="68"/>
                  </a:cubicBezTo>
                  <a:cubicBezTo>
                    <a:pt x="33" y="67"/>
                    <a:pt x="34" y="67"/>
                    <a:pt x="33" y="66"/>
                  </a:cubicBezTo>
                  <a:cubicBezTo>
                    <a:pt x="33" y="66"/>
                    <a:pt x="33" y="67"/>
                    <a:pt x="32" y="67"/>
                  </a:cubicBezTo>
                  <a:close/>
                  <a:moveTo>
                    <a:pt x="48" y="68"/>
                  </a:moveTo>
                  <a:cubicBezTo>
                    <a:pt x="49" y="68"/>
                    <a:pt x="48" y="69"/>
                    <a:pt x="49" y="69"/>
                  </a:cubicBezTo>
                  <a:cubicBezTo>
                    <a:pt x="49" y="69"/>
                    <a:pt x="50" y="68"/>
                    <a:pt x="50" y="68"/>
                  </a:cubicBezTo>
                  <a:cubicBezTo>
                    <a:pt x="49" y="67"/>
                    <a:pt x="50" y="66"/>
                    <a:pt x="49" y="66"/>
                  </a:cubicBezTo>
                  <a:cubicBezTo>
                    <a:pt x="49" y="67"/>
                    <a:pt x="48" y="67"/>
                    <a:pt x="48" y="68"/>
                  </a:cubicBezTo>
                  <a:close/>
                  <a:moveTo>
                    <a:pt x="36" y="68"/>
                  </a:moveTo>
                  <a:cubicBezTo>
                    <a:pt x="37" y="69"/>
                    <a:pt x="36" y="69"/>
                    <a:pt x="37" y="69"/>
                  </a:cubicBezTo>
                  <a:cubicBezTo>
                    <a:pt x="37" y="68"/>
                    <a:pt x="38" y="68"/>
                    <a:pt x="38" y="67"/>
                  </a:cubicBezTo>
                  <a:cubicBezTo>
                    <a:pt x="38" y="66"/>
                    <a:pt x="37" y="68"/>
                    <a:pt x="36" y="68"/>
                  </a:cubicBezTo>
                  <a:close/>
                  <a:moveTo>
                    <a:pt x="40" y="68"/>
                  </a:moveTo>
                  <a:cubicBezTo>
                    <a:pt x="40" y="68"/>
                    <a:pt x="41" y="68"/>
                    <a:pt x="40" y="69"/>
                  </a:cubicBezTo>
                  <a:cubicBezTo>
                    <a:pt x="41" y="69"/>
                    <a:pt x="41" y="69"/>
                    <a:pt x="41" y="69"/>
                  </a:cubicBezTo>
                  <a:cubicBezTo>
                    <a:pt x="42" y="68"/>
                    <a:pt x="42" y="67"/>
                    <a:pt x="41" y="67"/>
                  </a:cubicBezTo>
                  <a:cubicBezTo>
                    <a:pt x="41" y="67"/>
                    <a:pt x="40" y="67"/>
                    <a:pt x="40" y="68"/>
                  </a:cubicBezTo>
                  <a:close/>
                  <a:moveTo>
                    <a:pt x="66" y="70"/>
                  </a:moveTo>
                  <a:cubicBezTo>
                    <a:pt x="66" y="69"/>
                    <a:pt x="66" y="69"/>
                    <a:pt x="67" y="69"/>
                  </a:cubicBezTo>
                  <a:cubicBezTo>
                    <a:pt x="67" y="68"/>
                    <a:pt x="66" y="67"/>
                    <a:pt x="66" y="67"/>
                  </a:cubicBezTo>
                  <a:cubicBezTo>
                    <a:pt x="66" y="67"/>
                    <a:pt x="66" y="68"/>
                    <a:pt x="66" y="68"/>
                  </a:cubicBezTo>
                  <a:cubicBezTo>
                    <a:pt x="65" y="69"/>
                    <a:pt x="66" y="70"/>
                    <a:pt x="66" y="70"/>
                  </a:cubicBezTo>
                  <a:close/>
                  <a:moveTo>
                    <a:pt x="57" y="68"/>
                  </a:moveTo>
                  <a:cubicBezTo>
                    <a:pt x="56" y="68"/>
                    <a:pt x="56" y="68"/>
                    <a:pt x="56" y="68"/>
                  </a:cubicBezTo>
                  <a:cubicBezTo>
                    <a:pt x="57" y="69"/>
                    <a:pt x="56" y="70"/>
                    <a:pt x="57" y="71"/>
                  </a:cubicBezTo>
                  <a:cubicBezTo>
                    <a:pt x="58" y="70"/>
                    <a:pt x="58" y="70"/>
                    <a:pt x="59" y="69"/>
                  </a:cubicBezTo>
                  <a:cubicBezTo>
                    <a:pt x="58" y="69"/>
                    <a:pt x="58" y="67"/>
                    <a:pt x="57" y="67"/>
                  </a:cubicBezTo>
                  <a:cubicBezTo>
                    <a:pt x="57" y="67"/>
                    <a:pt x="56" y="68"/>
                    <a:pt x="57" y="68"/>
                  </a:cubicBezTo>
                  <a:close/>
                  <a:moveTo>
                    <a:pt x="64" y="69"/>
                  </a:moveTo>
                  <a:cubicBezTo>
                    <a:pt x="64" y="69"/>
                    <a:pt x="64" y="70"/>
                    <a:pt x="65" y="70"/>
                  </a:cubicBezTo>
                  <a:cubicBezTo>
                    <a:pt x="65" y="69"/>
                    <a:pt x="65" y="68"/>
                    <a:pt x="65" y="67"/>
                  </a:cubicBezTo>
                  <a:cubicBezTo>
                    <a:pt x="65" y="68"/>
                    <a:pt x="64" y="68"/>
                    <a:pt x="64" y="69"/>
                  </a:cubicBezTo>
                  <a:close/>
                  <a:moveTo>
                    <a:pt x="34" y="68"/>
                  </a:moveTo>
                  <a:cubicBezTo>
                    <a:pt x="35" y="68"/>
                    <a:pt x="35" y="68"/>
                    <a:pt x="35" y="68"/>
                  </a:cubicBezTo>
                  <a:cubicBezTo>
                    <a:pt x="35" y="67"/>
                    <a:pt x="35" y="67"/>
                    <a:pt x="35" y="67"/>
                  </a:cubicBezTo>
                  <a:cubicBezTo>
                    <a:pt x="34" y="67"/>
                    <a:pt x="35" y="68"/>
                    <a:pt x="34" y="68"/>
                  </a:cubicBezTo>
                  <a:close/>
                  <a:moveTo>
                    <a:pt x="37" y="70"/>
                  </a:moveTo>
                  <a:cubicBezTo>
                    <a:pt x="38" y="69"/>
                    <a:pt x="38" y="68"/>
                    <a:pt x="39" y="68"/>
                  </a:cubicBezTo>
                  <a:cubicBezTo>
                    <a:pt x="38" y="68"/>
                    <a:pt x="38" y="69"/>
                    <a:pt x="37" y="70"/>
                  </a:cubicBezTo>
                  <a:close/>
                  <a:moveTo>
                    <a:pt x="27" y="72"/>
                  </a:moveTo>
                  <a:cubicBezTo>
                    <a:pt x="27" y="72"/>
                    <a:pt x="28" y="71"/>
                    <a:pt x="28" y="70"/>
                  </a:cubicBezTo>
                  <a:cubicBezTo>
                    <a:pt x="27" y="70"/>
                    <a:pt x="29" y="68"/>
                    <a:pt x="28" y="68"/>
                  </a:cubicBezTo>
                  <a:cubicBezTo>
                    <a:pt x="27" y="69"/>
                    <a:pt x="26" y="71"/>
                    <a:pt x="27" y="72"/>
                  </a:cubicBezTo>
                  <a:close/>
                  <a:moveTo>
                    <a:pt x="61" y="70"/>
                  </a:moveTo>
                  <a:cubicBezTo>
                    <a:pt x="61" y="70"/>
                    <a:pt x="61" y="70"/>
                    <a:pt x="62" y="69"/>
                  </a:cubicBezTo>
                  <a:cubicBezTo>
                    <a:pt x="61" y="69"/>
                    <a:pt x="62" y="69"/>
                    <a:pt x="61" y="68"/>
                  </a:cubicBezTo>
                  <a:cubicBezTo>
                    <a:pt x="60" y="68"/>
                    <a:pt x="60" y="70"/>
                    <a:pt x="61" y="70"/>
                  </a:cubicBezTo>
                  <a:close/>
                  <a:moveTo>
                    <a:pt x="53" y="71"/>
                  </a:moveTo>
                  <a:cubicBezTo>
                    <a:pt x="53" y="70"/>
                    <a:pt x="54" y="70"/>
                    <a:pt x="55" y="69"/>
                  </a:cubicBezTo>
                  <a:cubicBezTo>
                    <a:pt x="54" y="67"/>
                    <a:pt x="52" y="70"/>
                    <a:pt x="53" y="71"/>
                  </a:cubicBezTo>
                  <a:close/>
                  <a:moveTo>
                    <a:pt x="33" y="69"/>
                  </a:moveTo>
                  <a:cubicBezTo>
                    <a:pt x="33" y="69"/>
                    <a:pt x="34" y="69"/>
                    <a:pt x="34" y="68"/>
                  </a:cubicBezTo>
                  <a:cubicBezTo>
                    <a:pt x="33" y="68"/>
                    <a:pt x="33" y="69"/>
                    <a:pt x="33" y="69"/>
                  </a:cubicBezTo>
                  <a:close/>
                  <a:moveTo>
                    <a:pt x="38" y="71"/>
                  </a:moveTo>
                  <a:cubicBezTo>
                    <a:pt x="39" y="70"/>
                    <a:pt x="39" y="69"/>
                    <a:pt x="40" y="69"/>
                  </a:cubicBezTo>
                  <a:cubicBezTo>
                    <a:pt x="40" y="69"/>
                    <a:pt x="40" y="69"/>
                    <a:pt x="39" y="69"/>
                  </a:cubicBezTo>
                  <a:cubicBezTo>
                    <a:pt x="39" y="69"/>
                    <a:pt x="38" y="70"/>
                    <a:pt x="38" y="71"/>
                  </a:cubicBezTo>
                  <a:close/>
                  <a:moveTo>
                    <a:pt x="45" y="71"/>
                  </a:moveTo>
                  <a:cubicBezTo>
                    <a:pt x="46" y="71"/>
                    <a:pt x="46" y="72"/>
                    <a:pt x="46" y="72"/>
                  </a:cubicBezTo>
                  <a:cubicBezTo>
                    <a:pt x="47" y="71"/>
                    <a:pt x="48" y="71"/>
                    <a:pt x="48" y="70"/>
                  </a:cubicBezTo>
                  <a:cubicBezTo>
                    <a:pt x="48" y="70"/>
                    <a:pt x="48" y="69"/>
                    <a:pt x="47" y="69"/>
                  </a:cubicBezTo>
                  <a:cubicBezTo>
                    <a:pt x="46" y="69"/>
                    <a:pt x="46" y="70"/>
                    <a:pt x="45" y="71"/>
                  </a:cubicBezTo>
                  <a:close/>
                  <a:moveTo>
                    <a:pt x="41" y="70"/>
                  </a:moveTo>
                  <a:cubicBezTo>
                    <a:pt x="42" y="71"/>
                    <a:pt x="42" y="71"/>
                    <a:pt x="43" y="72"/>
                  </a:cubicBezTo>
                  <a:cubicBezTo>
                    <a:pt x="43" y="71"/>
                    <a:pt x="43" y="71"/>
                    <a:pt x="44" y="71"/>
                  </a:cubicBezTo>
                  <a:cubicBezTo>
                    <a:pt x="43" y="70"/>
                    <a:pt x="43" y="69"/>
                    <a:pt x="42" y="69"/>
                  </a:cubicBezTo>
                  <a:cubicBezTo>
                    <a:pt x="42" y="69"/>
                    <a:pt x="42" y="70"/>
                    <a:pt x="41" y="70"/>
                  </a:cubicBezTo>
                  <a:close/>
                  <a:moveTo>
                    <a:pt x="49" y="70"/>
                  </a:moveTo>
                  <a:cubicBezTo>
                    <a:pt x="50" y="70"/>
                    <a:pt x="50" y="71"/>
                    <a:pt x="50" y="71"/>
                  </a:cubicBezTo>
                  <a:cubicBezTo>
                    <a:pt x="51" y="71"/>
                    <a:pt x="51" y="71"/>
                    <a:pt x="51" y="70"/>
                  </a:cubicBezTo>
                  <a:cubicBezTo>
                    <a:pt x="51" y="69"/>
                    <a:pt x="50" y="69"/>
                    <a:pt x="49" y="70"/>
                  </a:cubicBezTo>
                  <a:close/>
                  <a:moveTo>
                    <a:pt x="35" y="71"/>
                  </a:moveTo>
                  <a:cubicBezTo>
                    <a:pt x="35" y="71"/>
                    <a:pt x="35" y="71"/>
                    <a:pt x="35" y="71"/>
                  </a:cubicBezTo>
                  <a:cubicBezTo>
                    <a:pt x="35" y="71"/>
                    <a:pt x="36" y="70"/>
                    <a:pt x="36" y="70"/>
                  </a:cubicBezTo>
                  <a:cubicBezTo>
                    <a:pt x="36" y="69"/>
                    <a:pt x="36" y="69"/>
                    <a:pt x="36" y="69"/>
                  </a:cubicBezTo>
                  <a:cubicBezTo>
                    <a:pt x="35" y="70"/>
                    <a:pt x="35" y="70"/>
                    <a:pt x="35" y="71"/>
                  </a:cubicBezTo>
                  <a:close/>
                  <a:moveTo>
                    <a:pt x="39" y="71"/>
                  </a:moveTo>
                  <a:cubicBezTo>
                    <a:pt x="38" y="71"/>
                    <a:pt x="38" y="71"/>
                    <a:pt x="38" y="71"/>
                  </a:cubicBezTo>
                  <a:cubicBezTo>
                    <a:pt x="38" y="72"/>
                    <a:pt x="39" y="71"/>
                    <a:pt x="39" y="72"/>
                  </a:cubicBezTo>
                  <a:cubicBezTo>
                    <a:pt x="39" y="71"/>
                    <a:pt x="40" y="71"/>
                    <a:pt x="40" y="70"/>
                  </a:cubicBezTo>
                  <a:cubicBezTo>
                    <a:pt x="40" y="70"/>
                    <a:pt x="40" y="69"/>
                    <a:pt x="40" y="69"/>
                  </a:cubicBezTo>
                  <a:cubicBezTo>
                    <a:pt x="40" y="70"/>
                    <a:pt x="38" y="70"/>
                    <a:pt x="39" y="71"/>
                  </a:cubicBezTo>
                  <a:close/>
                  <a:moveTo>
                    <a:pt x="54" y="71"/>
                  </a:moveTo>
                  <a:cubicBezTo>
                    <a:pt x="54" y="72"/>
                    <a:pt x="54" y="73"/>
                    <a:pt x="55" y="73"/>
                  </a:cubicBezTo>
                  <a:cubicBezTo>
                    <a:pt x="56" y="73"/>
                    <a:pt x="56" y="70"/>
                    <a:pt x="55" y="70"/>
                  </a:cubicBezTo>
                  <a:cubicBezTo>
                    <a:pt x="55" y="70"/>
                    <a:pt x="54" y="71"/>
                    <a:pt x="54" y="71"/>
                  </a:cubicBezTo>
                  <a:close/>
                  <a:moveTo>
                    <a:pt x="32" y="71"/>
                  </a:moveTo>
                  <a:cubicBezTo>
                    <a:pt x="33" y="71"/>
                    <a:pt x="33" y="70"/>
                    <a:pt x="33" y="70"/>
                  </a:cubicBezTo>
                  <a:cubicBezTo>
                    <a:pt x="33" y="70"/>
                    <a:pt x="32" y="70"/>
                    <a:pt x="32" y="71"/>
                  </a:cubicBezTo>
                  <a:close/>
                  <a:moveTo>
                    <a:pt x="64" y="72"/>
                  </a:moveTo>
                  <a:cubicBezTo>
                    <a:pt x="64" y="72"/>
                    <a:pt x="64" y="72"/>
                    <a:pt x="64" y="72"/>
                  </a:cubicBezTo>
                  <a:cubicBezTo>
                    <a:pt x="64" y="71"/>
                    <a:pt x="63" y="70"/>
                    <a:pt x="63" y="70"/>
                  </a:cubicBezTo>
                  <a:cubicBezTo>
                    <a:pt x="63" y="71"/>
                    <a:pt x="63" y="72"/>
                    <a:pt x="64" y="72"/>
                  </a:cubicBezTo>
                  <a:close/>
                  <a:moveTo>
                    <a:pt x="36" y="72"/>
                  </a:moveTo>
                  <a:cubicBezTo>
                    <a:pt x="36" y="71"/>
                    <a:pt x="37" y="71"/>
                    <a:pt x="36" y="70"/>
                  </a:cubicBezTo>
                  <a:cubicBezTo>
                    <a:pt x="36" y="71"/>
                    <a:pt x="35" y="71"/>
                    <a:pt x="36" y="72"/>
                  </a:cubicBezTo>
                  <a:close/>
                  <a:moveTo>
                    <a:pt x="29" y="73"/>
                  </a:moveTo>
                  <a:cubicBezTo>
                    <a:pt x="30" y="72"/>
                    <a:pt x="30" y="72"/>
                    <a:pt x="31" y="71"/>
                  </a:cubicBezTo>
                  <a:cubicBezTo>
                    <a:pt x="30" y="71"/>
                    <a:pt x="31" y="70"/>
                    <a:pt x="30" y="70"/>
                  </a:cubicBezTo>
                  <a:cubicBezTo>
                    <a:pt x="30" y="71"/>
                    <a:pt x="29" y="71"/>
                    <a:pt x="29" y="73"/>
                  </a:cubicBezTo>
                  <a:close/>
                  <a:moveTo>
                    <a:pt x="58" y="72"/>
                  </a:moveTo>
                  <a:cubicBezTo>
                    <a:pt x="58" y="72"/>
                    <a:pt x="58" y="71"/>
                    <a:pt x="58" y="71"/>
                  </a:cubicBezTo>
                  <a:cubicBezTo>
                    <a:pt x="59" y="71"/>
                    <a:pt x="59" y="72"/>
                    <a:pt x="59" y="72"/>
                  </a:cubicBezTo>
                  <a:cubicBezTo>
                    <a:pt x="60" y="72"/>
                    <a:pt x="59" y="71"/>
                    <a:pt x="59" y="70"/>
                  </a:cubicBezTo>
                  <a:cubicBezTo>
                    <a:pt x="59" y="71"/>
                    <a:pt x="57" y="71"/>
                    <a:pt x="58" y="72"/>
                  </a:cubicBezTo>
                  <a:close/>
                  <a:moveTo>
                    <a:pt x="62" y="72"/>
                  </a:moveTo>
                  <a:cubicBezTo>
                    <a:pt x="61" y="71"/>
                    <a:pt x="62" y="71"/>
                    <a:pt x="62" y="71"/>
                  </a:cubicBezTo>
                  <a:cubicBezTo>
                    <a:pt x="61" y="71"/>
                    <a:pt x="61" y="72"/>
                    <a:pt x="62" y="72"/>
                  </a:cubicBezTo>
                  <a:close/>
                  <a:moveTo>
                    <a:pt x="21" y="79"/>
                  </a:moveTo>
                  <a:cubicBezTo>
                    <a:pt x="22" y="77"/>
                    <a:pt x="24" y="74"/>
                    <a:pt x="24" y="72"/>
                  </a:cubicBezTo>
                  <a:cubicBezTo>
                    <a:pt x="24" y="72"/>
                    <a:pt x="24" y="71"/>
                    <a:pt x="23" y="71"/>
                  </a:cubicBezTo>
                  <a:cubicBezTo>
                    <a:pt x="23" y="74"/>
                    <a:pt x="22" y="76"/>
                    <a:pt x="21" y="79"/>
                  </a:cubicBezTo>
                  <a:close/>
                  <a:moveTo>
                    <a:pt x="66" y="72"/>
                  </a:moveTo>
                  <a:cubicBezTo>
                    <a:pt x="66" y="72"/>
                    <a:pt x="66" y="72"/>
                    <a:pt x="66" y="72"/>
                  </a:cubicBezTo>
                  <a:cubicBezTo>
                    <a:pt x="66" y="72"/>
                    <a:pt x="67" y="71"/>
                    <a:pt x="66" y="71"/>
                  </a:cubicBezTo>
                  <a:cubicBezTo>
                    <a:pt x="66" y="71"/>
                    <a:pt x="66" y="71"/>
                    <a:pt x="66" y="72"/>
                  </a:cubicBezTo>
                  <a:close/>
                  <a:moveTo>
                    <a:pt x="25" y="73"/>
                  </a:moveTo>
                  <a:cubicBezTo>
                    <a:pt x="25" y="73"/>
                    <a:pt x="26" y="72"/>
                    <a:pt x="26" y="71"/>
                  </a:cubicBezTo>
                  <a:cubicBezTo>
                    <a:pt x="26" y="72"/>
                    <a:pt x="25" y="73"/>
                    <a:pt x="25" y="73"/>
                  </a:cubicBezTo>
                  <a:close/>
                  <a:moveTo>
                    <a:pt x="39" y="73"/>
                  </a:moveTo>
                  <a:cubicBezTo>
                    <a:pt x="40" y="73"/>
                    <a:pt x="40" y="74"/>
                    <a:pt x="40" y="74"/>
                  </a:cubicBezTo>
                  <a:cubicBezTo>
                    <a:pt x="41" y="74"/>
                    <a:pt x="42" y="73"/>
                    <a:pt x="42" y="73"/>
                  </a:cubicBezTo>
                  <a:cubicBezTo>
                    <a:pt x="42" y="72"/>
                    <a:pt x="41" y="71"/>
                    <a:pt x="41" y="71"/>
                  </a:cubicBezTo>
                  <a:cubicBezTo>
                    <a:pt x="40" y="71"/>
                    <a:pt x="40" y="72"/>
                    <a:pt x="39" y="73"/>
                  </a:cubicBezTo>
                  <a:close/>
                  <a:moveTo>
                    <a:pt x="51" y="73"/>
                  </a:moveTo>
                  <a:cubicBezTo>
                    <a:pt x="52" y="73"/>
                    <a:pt x="52" y="72"/>
                    <a:pt x="52" y="72"/>
                  </a:cubicBezTo>
                  <a:cubicBezTo>
                    <a:pt x="52" y="71"/>
                    <a:pt x="52" y="71"/>
                    <a:pt x="52" y="71"/>
                  </a:cubicBezTo>
                  <a:cubicBezTo>
                    <a:pt x="51" y="71"/>
                    <a:pt x="51" y="72"/>
                    <a:pt x="51" y="73"/>
                  </a:cubicBezTo>
                  <a:close/>
                  <a:moveTo>
                    <a:pt x="47" y="73"/>
                  </a:moveTo>
                  <a:cubicBezTo>
                    <a:pt x="47" y="74"/>
                    <a:pt x="47" y="74"/>
                    <a:pt x="48" y="74"/>
                  </a:cubicBezTo>
                  <a:cubicBezTo>
                    <a:pt x="48" y="74"/>
                    <a:pt x="49" y="73"/>
                    <a:pt x="50" y="72"/>
                  </a:cubicBezTo>
                  <a:cubicBezTo>
                    <a:pt x="49" y="70"/>
                    <a:pt x="47" y="72"/>
                    <a:pt x="47" y="73"/>
                  </a:cubicBezTo>
                  <a:close/>
                  <a:moveTo>
                    <a:pt x="37" y="72"/>
                  </a:moveTo>
                  <a:cubicBezTo>
                    <a:pt x="37" y="72"/>
                    <a:pt x="38" y="72"/>
                    <a:pt x="37" y="71"/>
                  </a:cubicBezTo>
                  <a:cubicBezTo>
                    <a:pt x="37" y="71"/>
                    <a:pt x="36" y="72"/>
                    <a:pt x="37" y="72"/>
                  </a:cubicBezTo>
                  <a:close/>
                  <a:moveTo>
                    <a:pt x="63" y="73"/>
                  </a:moveTo>
                  <a:cubicBezTo>
                    <a:pt x="63" y="73"/>
                    <a:pt x="63" y="73"/>
                    <a:pt x="63" y="72"/>
                  </a:cubicBezTo>
                  <a:cubicBezTo>
                    <a:pt x="63" y="72"/>
                    <a:pt x="63" y="71"/>
                    <a:pt x="62" y="72"/>
                  </a:cubicBezTo>
                  <a:cubicBezTo>
                    <a:pt x="63" y="72"/>
                    <a:pt x="62" y="73"/>
                    <a:pt x="63" y="73"/>
                  </a:cubicBezTo>
                  <a:close/>
                  <a:moveTo>
                    <a:pt x="43" y="73"/>
                  </a:moveTo>
                  <a:cubicBezTo>
                    <a:pt x="44" y="73"/>
                    <a:pt x="44" y="74"/>
                    <a:pt x="44" y="74"/>
                  </a:cubicBezTo>
                  <a:cubicBezTo>
                    <a:pt x="45" y="74"/>
                    <a:pt x="45" y="73"/>
                    <a:pt x="45" y="73"/>
                  </a:cubicBezTo>
                  <a:cubicBezTo>
                    <a:pt x="45" y="73"/>
                    <a:pt x="45" y="72"/>
                    <a:pt x="44" y="72"/>
                  </a:cubicBezTo>
                  <a:cubicBezTo>
                    <a:pt x="44" y="72"/>
                    <a:pt x="43" y="72"/>
                    <a:pt x="43" y="73"/>
                  </a:cubicBezTo>
                  <a:close/>
                  <a:moveTo>
                    <a:pt x="36" y="74"/>
                  </a:moveTo>
                  <a:cubicBezTo>
                    <a:pt x="37" y="74"/>
                    <a:pt x="37" y="74"/>
                    <a:pt x="37" y="74"/>
                  </a:cubicBezTo>
                  <a:cubicBezTo>
                    <a:pt x="37" y="74"/>
                    <a:pt x="38" y="73"/>
                    <a:pt x="38" y="72"/>
                  </a:cubicBezTo>
                  <a:cubicBezTo>
                    <a:pt x="37" y="72"/>
                    <a:pt x="37" y="73"/>
                    <a:pt x="36" y="74"/>
                  </a:cubicBezTo>
                  <a:close/>
                  <a:moveTo>
                    <a:pt x="33" y="73"/>
                  </a:moveTo>
                  <a:cubicBezTo>
                    <a:pt x="34" y="73"/>
                    <a:pt x="34" y="73"/>
                    <a:pt x="34" y="72"/>
                  </a:cubicBezTo>
                  <a:cubicBezTo>
                    <a:pt x="33" y="72"/>
                    <a:pt x="33" y="73"/>
                    <a:pt x="33" y="73"/>
                  </a:cubicBezTo>
                  <a:close/>
                  <a:moveTo>
                    <a:pt x="67" y="73"/>
                  </a:moveTo>
                  <a:cubicBezTo>
                    <a:pt x="67" y="73"/>
                    <a:pt x="67" y="73"/>
                    <a:pt x="67" y="72"/>
                  </a:cubicBezTo>
                  <a:cubicBezTo>
                    <a:pt x="67" y="72"/>
                    <a:pt x="67" y="72"/>
                    <a:pt x="67" y="72"/>
                  </a:cubicBezTo>
                  <a:cubicBezTo>
                    <a:pt x="67" y="73"/>
                    <a:pt x="67" y="73"/>
                    <a:pt x="67" y="73"/>
                  </a:cubicBezTo>
                  <a:close/>
                  <a:moveTo>
                    <a:pt x="53" y="73"/>
                  </a:moveTo>
                  <a:cubicBezTo>
                    <a:pt x="53" y="74"/>
                    <a:pt x="52" y="75"/>
                    <a:pt x="53" y="75"/>
                  </a:cubicBezTo>
                  <a:cubicBezTo>
                    <a:pt x="54" y="75"/>
                    <a:pt x="54" y="75"/>
                    <a:pt x="54" y="74"/>
                  </a:cubicBezTo>
                  <a:cubicBezTo>
                    <a:pt x="54" y="74"/>
                    <a:pt x="53" y="73"/>
                    <a:pt x="53" y="73"/>
                  </a:cubicBezTo>
                  <a:close/>
                  <a:moveTo>
                    <a:pt x="53" y="73"/>
                  </a:moveTo>
                  <a:cubicBezTo>
                    <a:pt x="53" y="73"/>
                    <a:pt x="53" y="72"/>
                    <a:pt x="53" y="73"/>
                  </a:cubicBezTo>
                  <a:cubicBezTo>
                    <a:pt x="53" y="73"/>
                    <a:pt x="52" y="73"/>
                    <a:pt x="53" y="73"/>
                  </a:cubicBezTo>
                  <a:cubicBezTo>
                    <a:pt x="53" y="73"/>
                    <a:pt x="53" y="73"/>
                    <a:pt x="53" y="73"/>
                  </a:cubicBezTo>
                  <a:close/>
                  <a:moveTo>
                    <a:pt x="34" y="74"/>
                  </a:moveTo>
                  <a:cubicBezTo>
                    <a:pt x="35" y="73"/>
                    <a:pt x="35" y="73"/>
                    <a:pt x="35" y="73"/>
                  </a:cubicBezTo>
                  <a:cubicBezTo>
                    <a:pt x="35" y="73"/>
                    <a:pt x="34" y="73"/>
                    <a:pt x="34" y="74"/>
                  </a:cubicBezTo>
                  <a:close/>
                  <a:moveTo>
                    <a:pt x="59" y="74"/>
                  </a:moveTo>
                  <a:cubicBezTo>
                    <a:pt x="59" y="75"/>
                    <a:pt x="60" y="75"/>
                    <a:pt x="60" y="76"/>
                  </a:cubicBezTo>
                  <a:cubicBezTo>
                    <a:pt x="62" y="75"/>
                    <a:pt x="60" y="73"/>
                    <a:pt x="60" y="73"/>
                  </a:cubicBezTo>
                  <a:cubicBezTo>
                    <a:pt x="60" y="73"/>
                    <a:pt x="59" y="73"/>
                    <a:pt x="59" y="74"/>
                  </a:cubicBezTo>
                  <a:close/>
                  <a:moveTo>
                    <a:pt x="64" y="73"/>
                  </a:moveTo>
                  <a:cubicBezTo>
                    <a:pt x="64" y="73"/>
                    <a:pt x="65" y="73"/>
                    <a:pt x="65" y="73"/>
                  </a:cubicBezTo>
                  <a:cubicBezTo>
                    <a:pt x="65" y="73"/>
                    <a:pt x="64" y="73"/>
                    <a:pt x="64" y="73"/>
                  </a:cubicBezTo>
                  <a:cubicBezTo>
                    <a:pt x="64" y="73"/>
                    <a:pt x="64" y="74"/>
                    <a:pt x="64" y="73"/>
                  </a:cubicBezTo>
                  <a:close/>
                  <a:moveTo>
                    <a:pt x="19" y="74"/>
                  </a:moveTo>
                  <a:cubicBezTo>
                    <a:pt x="19" y="74"/>
                    <a:pt x="20" y="73"/>
                    <a:pt x="19" y="73"/>
                  </a:cubicBezTo>
                  <a:cubicBezTo>
                    <a:pt x="19" y="73"/>
                    <a:pt x="19" y="73"/>
                    <a:pt x="19" y="74"/>
                  </a:cubicBezTo>
                  <a:close/>
                  <a:moveTo>
                    <a:pt x="29" y="74"/>
                  </a:moveTo>
                  <a:cubicBezTo>
                    <a:pt x="30" y="74"/>
                    <a:pt x="30" y="73"/>
                    <a:pt x="30" y="73"/>
                  </a:cubicBezTo>
                  <a:cubicBezTo>
                    <a:pt x="30" y="74"/>
                    <a:pt x="29" y="74"/>
                    <a:pt x="29" y="74"/>
                  </a:cubicBezTo>
                  <a:close/>
                  <a:moveTo>
                    <a:pt x="49" y="74"/>
                  </a:moveTo>
                  <a:cubicBezTo>
                    <a:pt x="49" y="74"/>
                    <a:pt x="48" y="75"/>
                    <a:pt x="48" y="75"/>
                  </a:cubicBezTo>
                  <a:cubicBezTo>
                    <a:pt x="48" y="76"/>
                    <a:pt x="48" y="76"/>
                    <a:pt x="49" y="76"/>
                  </a:cubicBezTo>
                  <a:cubicBezTo>
                    <a:pt x="49" y="75"/>
                    <a:pt x="50" y="74"/>
                    <a:pt x="51" y="73"/>
                  </a:cubicBezTo>
                  <a:cubicBezTo>
                    <a:pt x="50" y="73"/>
                    <a:pt x="50" y="73"/>
                    <a:pt x="50" y="73"/>
                  </a:cubicBezTo>
                  <a:cubicBezTo>
                    <a:pt x="50" y="73"/>
                    <a:pt x="49" y="74"/>
                    <a:pt x="49" y="74"/>
                  </a:cubicBezTo>
                  <a:close/>
                  <a:moveTo>
                    <a:pt x="56" y="76"/>
                  </a:moveTo>
                  <a:cubicBezTo>
                    <a:pt x="57" y="75"/>
                    <a:pt x="57" y="75"/>
                    <a:pt x="57" y="75"/>
                  </a:cubicBezTo>
                  <a:cubicBezTo>
                    <a:pt x="57" y="74"/>
                    <a:pt x="57" y="73"/>
                    <a:pt x="56" y="73"/>
                  </a:cubicBezTo>
                  <a:cubicBezTo>
                    <a:pt x="56" y="74"/>
                    <a:pt x="56" y="75"/>
                    <a:pt x="56" y="76"/>
                  </a:cubicBezTo>
                  <a:close/>
                  <a:moveTo>
                    <a:pt x="43" y="74"/>
                  </a:moveTo>
                  <a:cubicBezTo>
                    <a:pt x="42" y="74"/>
                    <a:pt x="42" y="75"/>
                    <a:pt x="41" y="76"/>
                  </a:cubicBezTo>
                  <a:cubicBezTo>
                    <a:pt x="41" y="76"/>
                    <a:pt x="42" y="76"/>
                    <a:pt x="42" y="77"/>
                  </a:cubicBezTo>
                  <a:cubicBezTo>
                    <a:pt x="43" y="76"/>
                    <a:pt x="43" y="76"/>
                    <a:pt x="44" y="75"/>
                  </a:cubicBezTo>
                  <a:cubicBezTo>
                    <a:pt x="43" y="75"/>
                    <a:pt x="43" y="74"/>
                    <a:pt x="43" y="74"/>
                  </a:cubicBezTo>
                  <a:close/>
                  <a:moveTo>
                    <a:pt x="64" y="75"/>
                  </a:moveTo>
                  <a:cubicBezTo>
                    <a:pt x="64" y="75"/>
                    <a:pt x="64" y="75"/>
                    <a:pt x="64" y="75"/>
                  </a:cubicBezTo>
                  <a:cubicBezTo>
                    <a:pt x="64" y="75"/>
                    <a:pt x="64" y="74"/>
                    <a:pt x="64" y="74"/>
                  </a:cubicBezTo>
                  <a:cubicBezTo>
                    <a:pt x="64" y="74"/>
                    <a:pt x="64" y="74"/>
                    <a:pt x="63" y="74"/>
                  </a:cubicBezTo>
                  <a:cubicBezTo>
                    <a:pt x="63" y="74"/>
                    <a:pt x="64" y="76"/>
                    <a:pt x="64" y="75"/>
                  </a:cubicBezTo>
                  <a:close/>
                  <a:moveTo>
                    <a:pt x="27" y="76"/>
                  </a:moveTo>
                  <a:cubicBezTo>
                    <a:pt x="28" y="75"/>
                    <a:pt x="28" y="74"/>
                    <a:pt x="27" y="74"/>
                  </a:cubicBezTo>
                  <a:cubicBezTo>
                    <a:pt x="27" y="74"/>
                    <a:pt x="27" y="75"/>
                    <a:pt x="27" y="76"/>
                  </a:cubicBezTo>
                  <a:close/>
                  <a:moveTo>
                    <a:pt x="46" y="76"/>
                  </a:moveTo>
                  <a:cubicBezTo>
                    <a:pt x="46" y="76"/>
                    <a:pt x="47" y="76"/>
                    <a:pt x="47" y="75"/>
                  </a:cubicBezTo>
                  <a:cubicBezTo>
                    <a:pt x="47" y="75"/>
                    <a:pt x="46" y="74"/>
                    <a:pt x="46" y="74"/>
                  </a:cubicBezTo>
                  <a:cubicBezTo>
                    <a:pt x="45" y="74"/>
                    <a:pt x="45" y="75"/>
                    <a:pt x="45" y="75"/>
                  </a:cubicBezTo>
                  <a:cubicBezTo>
                    <a:pt x="45" y="75"/>
                    <a:pt x="45" y="75"/>
                    <a:pt x="45" y="75"/>
                  </a:cubicBezTo>
                  <a:cubicBezTo>
                    <a:pt x="45" y="76"/>
                    <a:pt x="46" y="76"/>
                    <a:pt x="46" y="76"/>
                  </a:cubicBezTo>
                  <a:close/>
                  <a:moveTo>
                    <a:pt x="39" y="77"/>
                  </a:moveTo>
                  <a:cubicBezTo>
                    <a:pt x="40" y="76"/>
                    <a:pt x="40" y="74"/>
                    <a:pt x="39" y="74"/>
                  </a:cubicBezTo>
                  <a:cubicBezTo>
                    <a:pt x="38" y="75"/>
                    <a:pt x="38" y="76"/>
                    <a:pt x="39" y="77"/>
                  </a:cubicBezTo>
                  <a:close/>
                  <a:moveTo>
                    <a:pt x="19" y="75"/>
                  </a:moveTo>
                  <a:cubicBezTo>
                    <a:pt x="19" y="75"/>
                    <a:pt x="19" y="74"/>
                    <a:pt x="19" y="74"/>
                  </a:cubicBezTo>
                  <a:cubicBezTo>
                    <a:pt x="19" y="75"/>
                    <a:pt x="18" y="75"/>
                    <a:pt x="19" y="75"/>
                  </a:cubicBezTo>
                  <a:close/>
                  <a:moveTo>
                    <a:pt x="35" y="76"/>
                  </a:moveTo>
                  <a:cubicBezTo>
                    <a:pt x="35" y="76"/>
                    <a:pt x="36" y="75"/>
                    <a:pt x="36" y="74"/>
                  </a:cubicBezTo>
                  <a:cubicBezTo>
                    <a:pt x="35" y="74"/>
                    <a:pt x="35" y="75"/>
                    <a:pt x="35" y="76"/>
                  </a:cubicBezTo>
                  <a:close/>
                  <a:moveTo>
                    <a:pt x="49" y="77"/>
                  </a:moveTo>
                  <a:cubicBezTo>
                    <a:pt x="50" y="77"/>
                    <a:pt x="50" y="78"/>
                    <a:pt x="50" y="78"/>
                  </a:cubicBezTo>
                  <a:cubicBezTo>
                    <a:pt x="52" y="78"/>
                    <a:pt x="52" y="75"/>
                    <a:pt x="51" y="74"/>
                  </a:cubicBezTo>
                  <a:cubicBezTo>
                    <a:pt x="50" y="75"/>
                    <a:pt x="50" y="76"/>
                    <a:pt x="49" y="77"/>
                  </a:cubicBezTo>
                  <a:close/>
                  <a:moveTo>
                    <a:pt x="19" y="84"/>
                  </a:moveTo>
                  <a:cubicBezTo>
                    <a:pt x="19" y="81"/>
                    <a:pt x="21" y="77"/>
                    <a:pt x="22" y="75"/>
                  </a:cubicBezTo>
                  <a:cubicBezTo>
                    <a:pt x="22" y="75"/>
                    <a:pt x="22" y="74"/>
                    <a:pt x="22" y="75"/>
                  </a:cubicBezTo>
                  <a:cubicBezTo>
                    <a:pt x="21" y="78"/>
                    <a:pt x="19" y="81"/>
                    <a:pt x="19" y="84"/>
                  </a:cubicBezTo>
                  <a:close/>
                  <a:moveTo>
                    <a:pt x="30" y="76"/>
                  </a:moveTo>
                  <a:cubicBezTo>
                    <a:pt x="30" y="75"/>
                    <a:pt x="31" y="75"/>
                    <a:pt x="30" y="75"/>
                  </a:cubicBezTo>
                  <a:cubicBezTo>
                    <a:pt x="30" y="75"/>
                    <a:pt x="29" y="75"/>
                    <a:pt x="30" y="76"/>
                  </a:cubicBezTo>
                  <a:close/>
                  <a:moveTo>
                    <a:pt x="25" y="75"/>
                  </a:moveTo>
                  <a:cubicBezTo>
                    <a:pt x="26" y="82"/>
                    <a:pt x="27" y="89"/>
                    <a:pt x="28" y="95"/>
                  </a:cubicBezTo>
                  <a:cubicBezTo>
                    <a:pt x="28" y="95"/>
                    <a:pt x="27" y="95"/>
                    <a:pt x="27" y="95"/>
                  </a:cubicBezTo>
                  <a:cubicBezTo>
                    <a:pt x="28" y="98"/>
                    <a:pt x="28" y="102"/>
                    <a:pt x="29" y="104"/>
                  </a:cubicBezTo>
                  <a:cubicBezTo>
                    <a:pt x="29" y="104"/>
                    <a:pt x="28" y="104"/>
                    <a:pt x="28" y="105"/>
                  </a:cubicBezTo>
                  <a:cubicBezTo>
                    <a:pt x="29" y="106"/>
                    <a:pt x="29" y="107"/>
                    <a:pt x="29" y="108"/>
                  </a:cubicBezTo>
                  <a:cubicBezTo>
                    <a:pt x="30" y="115"/>
                    <a:pt x="30" y="121"/>
                    <a:pt x="30" y="126"/>
                  </a:cubicBezTo>
                  <a:cubicBezTo>
                    <a:pt x="31" y="130"/>
                    <a:pt x="31" y="135"/>
                    <a:pt x="32" y="139"/>
                  </a:cubicBezTo>
                  <a:cubicBezTo>
                    <a:pt x="31" y="128"/>
                    <a:pt x="30" y="119"/>
                    <a:pt x="30" y="109"/>
                  </a:cubicBezTo>
                  <a:cubicBezTo>
                    <a:pt x="30" y="108"/>
                    <a:pt x="30" y="108"/>
                    <a:pt x="30" y="108"/>
                  </a:cubicBezTo>
                  <a:cubicBezTo>
                    <a:pt x="29" y="97"/>
                    <a:pt x="27" y="84"/>
                    <a:pt x="26" y="75"/>
                  </a:cubicBezTo>
                  <a:cubicBezTo>
                    <a:pt x="26" y="75"/>
                    <a:pt x="25" y="75"/>
                    <a:pt x="25" y="75"/>
                  </a:cubicBezTo>
                  <a:close/>
                  <a:moveTo>
                    <a:pt x="32" y="76"/>
                  </a:moveTo>
                  <a:cubicBezTo>
                    <a:pt x="32" y="76"/>
                    <a:pt x="33" y="75"/>
                    <a:pt x="33" y="75"/>
                  </a:cubicBezTo>
                  <a:cubicBezTo>
                    <a:pt x="33" y="75"/>
                    <a:pt x="32" y="76"/>
                    <a:pt x="32" y="76"/>
                  </a:cubicBezTo>
                  <a:close/>
                  <a:moveTo>
                    <a:pt x="55" y="77"/>
                  </a:moveTo>
                  <a:cubicBezTo>
                    <a:pt x="55" y="76"/>
                    <a:pt x="55" y="75"/>
                    <a:pt x="55" y="75"/>
                  </a:cubicBezTo>
                  <a:cubicBezTo>
                    <a:pt x="54" y="76"/>
                    <a:pt x="55" y="76"/>
                    <a:pt x="55" y="77"/>
                  </a:cubicBezTo>
                  <a:close/>
                  <a:moveTo>
                    <a:pt x="67" y="77"/>
                  </a:moveTo>
                  <a:cubicBezTo>
                    <a:pt x="67" y="76"/>
                    <a:pt x="67" y="75"/>
                    <a:pt x="67" y="75"/>
                  </a:cubicBezTo>
                  <a:cubicBezTo>
                    <a:pt x="67" y="76"/>
                    <a:pt x="66" y="77"/>
                    <a:pt x="67" y="77"/>
                  </a:cubicBezTo>
                  <a:close/>
                  <a:moveTo>
                    <a:pt x="22" y="81"/>
                  </a:moveTo>
                  <a:cubicBezTo>
                    <a:pt x="22" y="81"/>
                    <a:pt x="23" y="80"/>
                    <a:pt x="23" y="80"/>
                  </a:cubicBezTo>
                  <a:cubicBezTo>
                    <a:pt x="23" y="80"/>
                    <a:pt x="23" y="79"/>
                    <a:pt x="23" y="79"/>
                  </a:cubicBezTo>
                  <a:cubicBezTo>
                    <a:pt x="23" y="78"/>
                    <a:pt x="25" y="77"/>
                    <a:pt x="24" y="75"/>
                  </a:cubicBezTo>
                  <a:cubicBezTo>
                    <a:pt x="23" y="77"/>
                    <a:pt x="23" y="79"/>
                    <a:pt x="22" y="81"/>
                  </a:cubicBezTo>
                  <a:close/>
                  <a:moveTo>
                    <a:pt x="15" y="93"/>
                  </a:moveTo>
                  <a:cubicBezTo>
                    <a:pt x="17" y="87"/>
                    <a:pt x="19" y="81"/>
                    <a:pt x="20" y="75"/>
                  </a:cubicBezTo>
                  <a:cubicBezTo>
                    <a:pt x="18" y="81"/>
                    <a:pt x="16" y="87"/>
                    <a:pt x="15" y="93"/>
                  </a:cubicBezTo>
                  <a:close/>
                  <a:moveTo>
                    <a:pt x="35" y="77"/>
                  </a:moveTo>
                  <a:cubicBezTo>
                    <a:pt x="36" y="77"/>
                    <a:pt x="37" y="76"/>
                    <a:pt x="37" y="75"/>
                  </a:cubicBezTo>
                  <a:cubicBezTo>
                    <a:pt x="36" y="76"/>
                    <a:pt x="35" y="76"/>
                    <a:pt x="35" y="77"/>
                  </a:cubicBezTo>
                  <a:close/>
                  <a:moveTo>
                    <a:pt x="59" y="77"/>
                  </a:moveTo>
                  <a:cubicBezTo>
                    <a:pt x="60" y="77"/>
                    <a:pt x="59" y="76"/>
                    <a:pt x="59" y="75"/>
                  </a:cubicBezTo>
                  <a:cubicBezTo>
                    <a:pt x="58" y="76"/>
                    <a:pt x="59" y="77"/>
                    <a:pt x="59" y="77"/>
                  </a:cubicBezTo>
                  <a:close/>
                  <a:moveTo>
                    <a:pt x="65" y="76"/>
                  </a:moveTo>
                  <a:cubicBezTo>
                    <a:pt x="65" y="76"/>
                    <a:pt x="65" y="76"/>
                    <a:pt x="66" y="77"/>
                  </a:cubicBezTo>
                  <a:cubicBezTo>
                    <a:pt x="65" y="77"/>
                    <a:pt x="66" y="77"/>
                    <a:pt x="66" y="77"/>
                  </a:cubicBezTo>
                  <a:cubicBezTo>
                    <a:pt x="66" y="76"/>
                    <a:pt x="66" y="75"/>
                    <a:pt x="65" y="75"/>
                  </a:cubicBezTo>
                  <a:cubicBezTo>
                    <a:pt x="65" y="76"/>
                    <a:pt x="66" y="76"/>
                    <a:pt x="65" y="76"/>
                  </a:cubicBezTo>
                  <a:close/>
                  <a:moveTo>
                    <a:pt x="54" y="76"/>
                  </a:moveTo>
                  <a:cubicBezTo>
                    <a:pt x="54" y="77"/>
                    <a:pt x="54" y="77"/>
                    <a:pt x="54" y="78"/>
                  </a:cubicBezTo>
                  <a:cubicBezTo>
                    <a:pt x="55" y="78"/>
                    <a:pt x="55" y="77"/>
                    <a:pt x="55" y="77"/>
                  </a:cubicBezTo>
                  <a:cubicBezTo>
                    <a:pt x="55" y="77"/>
                    <a:pt x="54" y="76"/>
                    <a:pt x="54" y="75"/>
                  </a:cubicBezTo>
                  <a:cubicBezTo>
                    <a:pt x="54" y="76"/>
                    <a:pt x="54" y="76"/>
                    <a:pt x="54" y="76"/>
                  </a:cubicBezTo>
                  <a:close/>
                  <a:moveTo>
                    <a:pt x="43" y="78"/>
                  </a:moveTo>
                  <a:cubicBezTo>
                    <a:pt x="43" y="78"/>
                    <a:pt x="43" y="79"/>
                    <a:pt x="44" y="79"/>
                  </a:cubicBezTo>
                  <a:cubicBezTo>
                    <a:pt x="45" y="78"/>
                    <a:pt x="46" y="77"/>
                    <a:pt x="44" y="76"/>
                  </a:cubicBezTo>
                  <a:cubicBezTo>
                    <a:pt x="44" y="77"/>
                    <a:pt x="43" y="77"/>
                    <a:pt x="43" y="78"/>
                  </a:cubicBezTo>
                  <a:close/>
                  <a:moveTo>
                    <a:pt x="57" y="77"/>
                  </a:moveTo>
                  <a:cubicBezTo>
                    <a:pt x="58" y="77"/>
                    <a:pt x="57" y="76"/>
                    <a:pt x="58" y="76"/>
                  </a:cubicBezTo>
                  <a:cubicBezTo>
                    <a:pt x="57" y="76"/>
                    <a:pt x="57" y="77"/>
                    <a:pt x="57" y="77"/>
                  </a:cubicBezTo>
                  <a:close/>
                  <a:moveTo>
                    <a:pt x="61" y="77"/>
                  </a:moveTo>
                  <a:cubicBezTo>
                    <a:pt x="61" y="77"/>
                    <a:pt x="61" y="77"/>
                    <a:pt x="61" y="77"/>
                  </a:cubicBezTo>
                  <a:cubicBezTo>
                    <a:pt x="61" y="76"/>
                    <a:pt x="62" y="76"/>
                    <a:pt x="61" y="76"/>
                  </a:cubicBezTo>
                  <a:cubicBezTo>
                    <a:pt x="61" y="76"/>
                    <a:pt x="61" y="76"/>
                    <a:pt x="61" y="77"/>
                  </a:cubicBezTo>
                  <a:close/>
                  <a:moveTo>
                    <a:pt x="47" y="78"/>
                  </a:moveTo>
                  <a:cubicBezTo>
                    <a:pt x="47" y="78"/>
                    <a:pt x="47" y="78"/>
                    <a:pt x="47" y="78"/>
                  </a:cubicBezTo>
                  <a:cubicBezTo>
                    <a:pt x="47" y="77"/>
                    <a:pt x="48" y="77"/>
                    <a:pt x="48" y="76"/>
                  </a:cubicBezTo>
                  <a:cubicBezTo>
                    <a:pt x="48" y="76"/>
                    <a:pt x="48" y="76"/>
                    <a:pt x="47" y="76"/>
                  </a:cubicBezTo>
                  <a:cubicBezTo>
                    <a:pt x="47" y="77"/>
                    <a:pt x="46" y="77"/>
                    <a:pt x="47" y="78"/>
                  </a:cubicBezTo>
                  <a:close/>
                  <a:moveTo>
                    <a:pt x="33" y="77"/>
                  </a:moveTo>
                  <a:cubicBezTo>
                    <a:pt x="33" y="77"/>
                    <a:pt x="34" y="76"/>
                    <a:pt x="33" y="76"/>
                  </a:cubicBezTo>
                  <a:cubicBezTo>
                    <a:pt x="33" y="76"/>
                    <a:pt x="33" y="77"/>
                    <a:pt x="33" y="77"/>
                  </a:cubicBezTo>
                  <a:close/>
                  <a:moveTo>
                    <a:pt x="36" y="78"/>
                  </a:moveTo>
                  <a:cubicBezTo>
                    <a:pt x="36" y="79"/>
                    <a:pt x="36" y="79"/>
                    <a:pt x="36" y="79"/>
                  </a:cubicBezTo>
                  <a:cubicBezTo>
                    <a:pt x="37" y="79"/>
                    <a:pt x="38" y="78"/>
                    <a:pt x="38" y="77"/>
                  </a:cubicBezTo>
                  <a:cubicBezTo>
                    <a:pt x="38" y="77"/>
                    <a:pt x="38" y="76"/>
                    <a:pt x="37" y="76"/>
                  </a:cubicBezTo>
                  <a:cubicBezTo>
                    <a:pt x="37" y="77"/>
                    <a:pt x="36" y="77"/>
                    <a:pt x="36" y="78"/>
                  </a:cubicBezTo>
                  <a:close/>
                  <a:moveTo>
                    <a:pt x="63" y="77"/>
                  </a:moveTo>
                  <a:cubicBezTo>
                    <a:pt x="63" y="77"/>
                    <a:pt x="63" y="76"/>
                    <a:pt x="63" y="76"/>
                  </a:cubicBezTo>
                  <a:cubicBezTo>
                    <a:pt x="63" y="76"/>
                    <a:pt x="63" y="77"/>
                    <a:pt x="63" y="77"/>
                  </a:cubicBezTo>
                  <a:close/>
                  <a:moveTo>
                    <a:pt x="31" y="77"/>
                  </a:moveTo>
                  <a:cubicBezTo>
                    <a:pt x="31" y="77"/>
                    <a:pt x="31" y="76"/>
                    <a:pt x="30" y="76"/>
                  </a:cubicBezTo>
                  <a:cubicBezTo>
                    <a:pt x="30" y="77"/>
                    <a:pt x="30" y="77"/>
                    <a:pt x="31" y="77"/>
                  </a:cubicBezTo>
                  <a:close/>
                  <a:moveTo>
                    <a:pt x="40" y="78"/>
                  </a:moveTo>
                  <a:cubicBezTo>
                    <a:pt x="40" y="78"/>
                    <a:pt x="40" y="78"/>
                    <a:pt x="41" y="79"/>
                  </a:cubicBezTo>
                  <a:cubicBezTo>
                    <a:pt x="41" y="78"/>
                    <a:pt x="41" y="78"/>
                    <a:pt x="41" y="78"/>
                  </a:cubicBezTo>
                  <a:cubicBezTo>
                    <a:pt x="41" y="76"/>
                    <a:pt x="40" y="76"/>
                    <a:pt x="40" y="78"/>
                  </a:cubicBezTo>
                  <a:close/>
                  <a:moveTo>
                    <a:pt x="69" y="78"/>
                  </a:moveTo>
                  <a:cubicBezTo>
                    <a:pt x="69" y="77"/>
                    <a:pt x="69" y="76"/>
                    <a:pt x="68" y="76"/>
                  </a:cubicBezTo>
                  <a:cubicBezTo>
                    <a:pt x="69" y="77"/>
                    <a:pt x="69" y="78"/>
                    <a:pt x="69" y="78"/>
                  </a:cubicBezTo>
                  <a:close/>
                  <a:moveTo>
                    <a:pt x="33" y="78"/>
                  </a:moveTo>
                  <a:cubicBezTo>
                    <a:pt x="33" y="78"/>
                    <a:pt x="33" y="78"/>
                    <a:pt x="33" y="78"/>
                  </a:cubicBezTo>
                  <a:cubicBezTo>
                    <a:pt x="34" y="78"/>
                    <a:pt x="34" y="78"/>
                    <a:pt x="34" y="77"/>
                  </a:cubicBezTo>
                  <a:cubicBezTo>
                    <a:pt x="34" y="77"/>
                    <a:pt x="34" y="77"/>
                    <a:pt x="34" y="77"/>
                  </a:cubicBezTo>
                  <a:cubicBezTo>
                    <a:pt x="34" y="77"/>
                    <a:pt x="33" y="77"/>
                    <a:pt x="33" y="78"/>
                  </a:cubicBezTo>
                  <a:close/>
                  <a:moveTo>
                    <a:pt x="57" y="80"/>
                  </a:moveTo>
                  <a:cubicBezTo>
                    <a:pt x="57" y="80"/>
                    <a:pt x="57" y="79"/>
                    <a:pt x="57" y="79"/>
                  </a:cubicBezTo>
                  <a:cubicBezTo>
                    <a:pt x="57" y="78"/>
                    <a:pt x="57" y="78"/>
                    <a:pt x="56" y="77"/>
                  </a:cubicBezTo>
                  <a:cubicBezTo>
                    <a:pt x="56" y="78"/>
                    <a:pt x="57" y="79"/>
                    <a:pt x="57" y="80"/>
                  </a:cubicBezTo>
                  <a:close/>
                  <a:moveTo>
                    <a:pt x="27" y="77"/>
                  </a:moveTo>
                  <a:cubicBezTo>
                    <a:pt x="28" y="78"/>
                    <a:pt x="27" y="79"/>
                    <a:pt x="28" y="79"/>
                  </a:cubicBezTo>
                  <a:cubicBezTo>
                    <a:pt x="28" y="78"/>
                    <a:pt x="28" y="78"/>
                    <a:pt x="29" y="77"/>
                  </a:cubicBezTo>
                  <a:cubicBezTo>
                    <a:pt x="28" y="77"/>
                    <a:pt x="28" y="77"/>
                    <a:pt x="27" y="77"/>
                  </a:cubicBezTo>
                  <a:close/>
                  <a:moveTo>
                    <a:pt x="31" y="78"/>
                  </a:moveTo>
                  <a:cubicBezTo>
                    <a:pt x="31" y="78"/>
                    <a:pt x="31" y="77"/>
                    <a:pt x="31" y="77"/>
                  </a:cubicBezTo>
                  <a:cubicBezTo>
                    <a:pt x="31" y="77"/>
                    <a:pt x="30" y="78"/>
                    <a:pt x="31" y="78"/>
                  </a:cubicBezTo>
                  <a:close/>
                  <a:moveTo>
                    <a:pt x="47" y="79"/>
                  </a:moveTo>
                  <a:cubicBezTo>
                    <a:pt x="48" y="79"/>
                    <a:pt x="48" y="80"/>
                    <a:pt x="49" y="80"/>
                  </a:cubicBezTo>
                  <a:cubicBezTo>
                    <a:pt x="49" y="80"/>
                    <a:pt x="49" y="80"/>
                    <a:pt x="50" y="79"/>
                  </a:cubicBezTo>
                  <a:cubicBezTo>
                    <a:pt x="49" y="79"/>
                    <a:pt x="49" y="78"/>
                    <a:pt x="48" y="77"/>
                  </a:cubicBezTo>
                  <a:cubicBezTo>
                    <a:pt x="48" y="78"/>
                    <a:pt x="47" y="78"/>
                    <a:pt x="47" y="79"/>
                  </a:cubicBezTo>
                  <a:close/>
                  <a:moveTo>
                    <a:pt x="53" y="80"/>
                  </a:moveTo>
                  <a:cubicBezTo>
                    <a:pt x="53" y="79"/>
                    <a:pt x="54" y="79"/>
                    <a:pt x="54" y="78"/>
                  </a:cubicBezTo>
                  <a:cubicBezTo>
                    <a:pt x="53" y="76"/>
                    <a:pt x="52" y="79"/>
                    <a:pt x="53" y="80"/>
                  </a:cubicBezTo>
                  <a:close/>
                  <a:moveTo>
                    <a:pt x="64" y="78"/>
                  </a:moveTo>
                  <a:cubicBezTo>
                    <a:pt x="64" y="78"/>
                    <a:pt x="64" y="77"/>
                    <a:pt x="64" y="77"/>
                  </a:cubicBezTo>
                  <a:cubicBezTo>
                    <a:pt x="64" y="77"/>
                    <a:pt x="63" y="78"/>
                    <a:pt x="63" y="78"/>
                  </a:cubicBezTo>
                  <a:cubicBezTo>
                    <a:pt x="64" y="78"/>
                    <a:pt x="64" y="78"/>
                    <a:pt x="64" y="78"/>
                  </a:cubicBezTo>
                  <a:close/>
                  <a:moveTo>
                    <a:pt x="60" y="78"/>
                  </a:moveTo>
                  <a:cubicBezTo>
                    <a:pt x="60" y="79"/>
                    <a:pt x="60" y="79"/>
                    <a:pt x="61" y="80"/>
                  </a:cubicBezTo>
                  <a:cubicBezTo>
                    <a:pt x="61" y="79"/>
                    <a:pt x="61" y="79"/>
                    <a:pt x="61" y="79"/>
                  </a:cubicBezTo>
                  <a:cubicBezTo>
                    <a:pt x="61" y="79"/>
                    <a:pt x="61" y="78"/>
                    <a:pt x="60" y="77"/>
                  </a:cubicBezTo>
                  <a:cubicBezTo>
                    <a:pt x="60" y="78"/>
                    <a:pt x="59" y="78"/>
                    <a:pt x="60" y="78"/>
                  </a:cubicBezTo>
                  <a:close/>
                  <a:moveTo>
                    <a:pt x="68" y="78"/>
                  </a:moveTo>
                  <a:cubicBezTo>
                    <a:pt x="68" y="78"/>
                    <a:pt x="68" y="79"/>
                    <a:pt x="68" y="80"/>
                  </a:cubicBezTo>
                  <a:cubicBezTo>
                    <a:pt x="68" y="80"/>
                    <a:pt x="69" y="80"/>
                    <a:pt x="69" y="80"/>
                  </a:cubicBezTo>
                  <a:cubicBezTo>
                    <a:pt x="67" y="81"/>
                    <a:pt x="68" y="85"/>
                    <a:pt x="68" y="87"/>
                  </a:cubicBezTo>
                  <a:cubicBezTo>
                    <a:pt x="68" y="87"/>
                    <a:pt x="68" y="87"/>
                    <a:pt x="67" y="87"/>
                  </a:cubicBezTo>
                  <a:cubicBezTo>
                    <a:pt x="67" y="89"/>
                    <a:pt x="67" y="91"/>
                    <a:pt x="68" y="93"/>
                  </a:cubicBezTo>
                  <a:cubicBezTo>
                    <a:pt x="69" y="88"/>
                    <a:pt x="70" y="83"/>
                    <a:pt x="69" y="79"/>
                  </a:cubicBezTo>
                  <a:cubicBezTo>
                    <a:pt x="69" y="79"/>
                    <a:pt x="69" y="78"/>
                    <a:pt x="68" y="78"/>
                  </a:cubicBezTo>
                  <a:close/>
                  <a:moveTo>
                    <a:pt x="34" y="80"/>
                  </a:moveTo>
                  <a:cubicBezTo>
                    <a:pt x="34" y="79"/>
                    <a:pt x="35" y="79"/>
                    <a:pt x="35" y="78"/>
                  </a:cubicBezTo>
                  <a:cubicBezTo>
                    <a:pt x="34" y="78"/>
                    <a:pt x="33" y="79"/>
                    <a:pt x="34" y="80"/>
                  </a:cubicBezTo>
                  <a:close/>
                  <a:moveTo>
                    <a:pt x="37" y="80"/>
                  </a:moveTo>
                  <a:cubicBezTo>
                    <a:pt x="38" y="80"/>
                    <a:pt x="38" y="81"/>
                    <a:pt x="38" y="81"/>
                  </a:cubicBezTo>
                  <a:cubicBezTo>
                    <a:pt x="39" y="81"/>
                    <a:pt x="41" y="79"/>
                    <a:pt x="39" y="78"/>
                  </a:cubicBezTo>
                  <a:cubicBezTo>
                    <a:pt x="38" y="79"/>
                    <a:pt x="38" y="79"/>
                    <a:pt x="37" y="80"/>
                  </a:cubicBezTo>
                  <a:close/>
                  <a:moveTo>
                    <a:pt x="46" y="79"/>
                  </a:moveTo>
                  <a:cubicBezTo>
                    <a:pt x="46" y="79"/>
                    <a:pt x="46" y="79"/>
                    <a:pt x="46" y="78"/>
                  </a:cubicBezTo>
                  <a:cubicBezTo>
                    <a:pt x="46" y="78"/>
                    <a:pt x="46" y="78"/>
                    <a:pt x="45" y="78"/>
                  </a:cubicBezTo>
                  <a:cubicBezTo>
                    <a:pt x="45" y="79"/>
                    <a:pt x="44" y="79"/>
                    <a:pt x="44" y="80"/>
                  </a:cubicBezTo>
                  <a:cubicBezTo>
                    <a:pt x="45" y="80"/>
                    <a:pt x="45" y="79"/>
                    <a:pt x="46" y="79"/>
                  </a:cubicBezTo>
                  <a:close/>
                  <a:moveTo>
                    <a:pt x="51" y="79"/>
                  </a:moveTo>
                  <a:cubicBezTo>
                    <a:pt x="51" y="79"/>
                    <a:pt x="51" y="80"/>
                    <a:pt x="52" y="80"/>
                  </a:cubicBezTo>
                  <a:cubicBezTo>
                    <a:pt x="52" y="79"/>
                    <a:pt x="52" y="79"/>
                    <a:pt x="52" y="78"/>
                  </a:cubicBezTo>
                  <a:cubicBezTo>
                    <a:pt x="51" y="78"/>
                    <a:pt x="51" y="79"/>
                    <a:pt x="51" y="79"/>
                  </a:cubicBezTo>
                  <a:close/>
                  <a:moveTo>
                    <a:pt x="41" y="80"/>
                  </a:moveTo>
                  <a:cubicBezTo>
                    <a:pt x="41" y="80"/>
                    <a:pt x="42" y="81"/>
                    <a:pt x="42" y="81"/>
                  </a:cubicBezTo>
                  <a:cubicBezTo>
                    <a:pt x="42" y="80"/>
                    <a:pt x="43" y="80"/>
                    <a:pt x="43" y="80"/>
                  </a:cubicBezTo>
                  <a:cubicBezTo>
                    <a:pt x="43" y="79"/>
                    <a:pt x="43" y="79"/>
                    <a:pt x="42" y="79"/>
                  </a:cubicBezTo>
                  <a:cubicBezTo>
                    <a:pt x="42" y="79"/>
                    <a:pt x="41" y="79"/>
                    <a:pt x="41" y="80"/>
                  </a:cubicBezTo>
                  <a:close/>
                  <a:moveTo>
                    <a:pt x="59" y="79"/>
                  </a:moveTo>
                  <a:cubicBezTo>
                    <a:pt x="59" y="79"/>
                    <a:pt x="60" y="80"/>
                    <a:pt x="60" y="80"/>
                  </a:cubicBezTo>
                  <a:cubicBezTo>
                    <a:pt x="60" y="80"/>
                    <a:pt x="60" y="79"/>
                    <a:pt x="59" y="79"/>
                  </a:cubicBezTo>
                  <a:cubicBezTo>
                    <a:pt x="59" y="79"/>
                    <a:pt x="59" y="79"/>
                    <a:pt x="59" y="79"/>
                  </a:cubicBezTo>
                  <a:close/>
                  <a:moveTo>
                    <a:pt x="34" y="80"/>
                  </a:moveTo>
                  <a:cubicBezTo>
                    <a:pt x="34" y="81"/>
                    <a:pt x="35" y="81"/>
                    <a:pt x="35" y="82"/>
                  </a:cubicBezTo>
                  <a:cubicBezTo>
                    <a:pt x="35" y="81"/>
                    <a:pt x="36" y="81"/>
                    <a:pt x="36" y="80"/>
                  </a:cubicBezTo>
                  <a:cubicBezTo>
                    <a:pt x="36" y="79"/>
                    <a:pt x="36" y="79"/>
                    <a:pt x="35" y="79"/>
                  </a:cubicBezTo>
                  <a:cubicBezTo>
                    <a:pt x="35" y="79"/>
                    <a:pt x="34" y="80"/>
                    <a:pt x="34" y="80"/>
                  </a:cubicBezTo>
                  <a:close/>
                  <a:moveTo>
                    <a:pt x="32" y="80"/>
                  </a:moveTo>
                  <a:cubicBezTo>
                    <a:pt x="32" y="80"/>
                    <a:pt x="33" y="79"/>
                    <a:pt x="32" y="79"/>
                  </a:cubicBezTo>
                  <a:cubicBezTo>
                    <a:pt x="32" y="79"/>
                    <a:pt x="32" y="80"/>
                    <a:pt x="32" y="80"/>
                  </a:cubicBezTo>
                  <a:close/>
                  <a:moveTo>
                    <a:pt x="47" y="83"/>
                  </a:moveTo>
                  <a:cubicBezTo>
                    <a:pt x="47" y="83"/>
                    <a:pt x="47" y="82"/>
                    <a:pt x="48" y="81"/>
                  </a:cubicBezTo>
                  <a:cubicBezTo>
                    <a:pt x="48" y="81"/>
                    <a:pt x="47" y="80"/>
                    <a:pt x="47" y="79"/>
                  </a:cubicBezTo>
                  <a:cubicBezTo>
                    <a:pt x="45" y="80"/>
                    <a:pt x="45" y="82"/>
                    <a:pt x="47" y="83"/>
                  </a:cubicBezTo>
                  <a:close/>
                  <a:moveTo>
                    <a:pt x="54" y="80"/>
                  </a:moveTo>
                  <a:cubicBezTo>
                    <a:pt x="53" y="81"/>
                    <a:pt x="54" y="81"/>
                    <a:pt x="54" y="81"/>
                  </a:cubicBezTo>
                  <a:cubicBezTo>
                    <a:pt x="54" y="82"/>
                    <a:pt x="54" y="81"/>
                    <a:pt x="54" y="82"/>
                  </a:cubicBezTo>
                  <a:cubicBezTo>
                    <a:pt x="55" y="82"/>
                    <a:pt x="54" y="82"/>
                    <a:pt x="54" y="82"/>
                  </a:cubicBezTo>
                  <a:cubicBezTo>
                    <a:pt x="55" y="82"/>
                    <a:pt x="55" y="82"/>
                    <a:pt x="55" y="82"/>
                  </a:cubicBezTo>
                  <a:cubicBezTo>
                    <a:pt x="56" y="82"/>
                    <a:pt x="55" y="80"/>
                    <a:pt x="54" y="79"/>
                  </a:cubicBezTo>
                  <a:cubicBezTo>
                    <a:pt x="54" y="80"/>
                    <a:pt x="54" y="80"/>
                    <a:pt x="54" y="80"/>
                  </a:cubicBezTo>
                  <a:close/>
                  <a:moveTo>
                    <a:pt x="57" y="80"/>
                  </a:moveTo>
                  <a:cubicBezTo>
                    <a:pt x="56" y="80"/>
                    <a:pt x="56" y="79"/>
                    <a:pt x="56" y="79"/>
                  </a:cubicBezTo>
                  <a:cubicBezTo>
                    <a:pt x="56" y="80"/>
                    <a:pt x="56" y="80"/>
                    <a:pt x="57" y="80"/>
                  </a:cubicBezTo>
                  <a:close/>
                  <a:moveTo>
                    <a:pt x="27" y="81"/>
                  </a:moveTo>
                  <a:cubicBezTo>
                    <a:pt x="28" y="81"/>
                    <a:pt x="28" y="80"/>
                    <a:pt x="28" y="80"/>
                  </a:cubicBezTo>
                  <a:cubicBezTo>
                    <a:pt x="28" y="80"/>
                    <a:pt x="28" y="79"/>
                    <a:pt x="27" y="80"/>
                  </a:cubicBezTo>
                  <a:cubicBezTo>
                    <a:pt x="28" y="80"/>
                    <a:pt x="28" y="80"/>
                    <a:pt x="27" y="81"/>
                  </a:cubicBezTo>
                  <a:close/>
                  <a:moveTo>
                    <a:pt x="49" y="81"/>
                  </a:moveTo>
                  <a:cubicBezTo>
                    <a:pt x="50" y="82"/>
                    <a:pt x="50" y="81"/>
                    <a:pt x="50" y="81"/>
                  </a:cubicBezTo>
                  <a:cubicBezTo>
                    <a:pt x="50" y="82"/>
                    <a:pt x="51" y="82"/>
                    <a:pt x="50" y="82"/>
                  </a:cubicBezTo>
                  <a:cubicBezTo>
                    <a:pt x="51" y="82"/>
                    <a:pt x="51" y="82"/>
                    <a:pt x="51" y="81"/>
                  </a:cubicBezTo>
                  <a:cubicBezTo>
                    <a:pt x="51" y="81"/>
                    <a:pt x="51" y="80"/>
                    <a:pt x="50" y="80"/>
                  </a:cubicBezTo>
                  <a:cubicBezTo>
                    <a:pt x="50" y="81"/>
                    <a:pt x="49" y="81"/>
                    <a:pt x="49" y="81"/>
                  </a:cubicBezTo>
                  <a:close/>
                  <a:moveTo>
                    <a:pt x="32" y="81"/>
                  </a:moveTo>
                  <a:cubicBezTo>
                    <a:pt x="33" y="81"/>
                    <a:pt x="33" y="80"/>
                    <a:pt x="33" y="80"/>
                  </a:cubicBezTo>
                  <a:cubicBezTo>
                    <a:pt x="33" y="81"/>
                    <a:pt x="32" y="81"/>
                    <a:pt x="32" y="81"/>
                  </a:cubicBezTo>
                  <a:close/>
                  <a:moveTo>
                    <a:pt x="65" y="81"/>
                  </a:moveTo>
                  <a:cubicBezTo>
                    <a:pt x="65" y="81"/>
                    <a:pt x="66" y="81"/>
                    <a:pt x="65" y="80"/>
                  </a:cubicBezTo>
                  <a:cubicBezTo>
                    <a:pt x="65" y="81"/>
                    <a:pt x="65" y="81"/>
                    <a:pt x="65" y="81"/>
                  </a:cubicBezTo>
                  <a:close/>
                  <a:moveTo>
                    <a:pt x="43" y="82"/>
                  </a:moveTo>
                  <a:cubicBezTo>
                    <a:pt x="43" y="82"/>
                    <a:pt x="44" y="81"/>
                    <a:pt x="43" y="80"/>
                  </a:cubicBezTo>
                  <a:cubicBezTo>
                    <a:pt x="43" y="81"/>
                    <a:pt x="42" y="81"/>
                    <a:pt x="43" y="82"/>
                  </a:cubicBezTo>
                  <a:close/>
                  <a:moveTo>
                    <a:pt x="59" y="82"/>
                  </a:moveTo>
                  <a:cubicBezTo>
                    <a:pt x="60" y="82"/>
                    <a:pt x="60" y="81"/>
                    <a:pt x="59" y="81"/>
                  </a:cubicBezTo>
                  <a:cubicBezTo>
                    <a:pt x="59" y="81"/>
                    <a:pt x="58" y="82"/>
                    <a:pt x="59" y="82"/>
                  </a:cubicBezTo>
                  <a:close/>
                  <a:moveTo>
                    <a:pt x="66" y="81"/>
                  </a:moveTo>
                  <a:cubicBezTo>
                    <a:pt x="66" y="81"/>
                    <a:pt x="66" y="81"/>
                    <a:pt x="66" y="81"/>
                  </a:cubicBezTo>
                  <a:cubicBezTo>
                    <a:pt x="66" y="81"/>
                    <a:pt x="67" y="81"/>
                    <a:pt x="66" y="81"/>
                  </a:cubicBezTo>
                  <a:cubicBezTo>
                    <a:pt x="66" y="81"/>
                    <a:pt x="66" y="81"/>
                    <a:pt x="66" y="81"/>
                  </a:cubicBezTo>
                  <a:close/>
                  <a:moveTo>
                    <a:pt x="36" y="84"/>
                  </a:moveTo>
                  <a:cubicBezTo>
                    <a:pt x="37" y="83"/>
                    <a:pt x="37" y="83"/>
                    <a:pt x="37" y="82"/>
                  </a:cubicBezTo>
                  <a:cubicBezTo>
                    <a:pt x="37" y="82"/>
                    <a:pt x="37" y="81"/>
                    <a:pt x="36" y="81"/>
                  </a:cubicBezTo>
                  <a:cubicBezTo>
                    <a:pt x="36" y="82"/>
                    <a:pt x="35" y="83"/>
                    <a:pt x="36" y="84"/>
                  </a:cubicBezTo>
                  <a:close/>
                  <a:moveTo>
                    <a:pt x="39" y="83"/>
                  </a:moveTo>
                  <a:cubicBezTo>
                    <a:pt x="39" y="83"/>
                    <a:pt x="39" y="84"/>
                    <a:pt x="40" y="84"/>
                  </a:cubicBezTo>
                  <a:cubicBezTo>
                    <a:pt x="40" y="83"/>
                    <a:pt x="41" y="83"/>
                    <a:pt x="41" y="82"/>
                  </a:cubicBezTo>
                  <a:cubicBezTo>
                    <a:pt x="41" y="80"/>
                    <a:pt x="39" y="82"/>
                    <a:pt x="39" y="83"/>
                  </a:cubicBezTo>
                  <a:close/>
                  <a:moveTo>
                    <a:pt x="62" y="82"/>
                  </a:moveTo>
                  <a:cubicBezTo>
                    <a:pt x="63" y="82"/>
                    <a:pt x="63" y="82"/>
                    <a:pt x="63" y="82"/>
                  </a:cubicBezTo>
                  <a:cubicBezTo>
                    <a:pt x="63" y="81"/>
                    <a:pt x="63" y="81"/>
                    <a:pt x="62" y="81"/>
                  </a:cubicBezTo>
                  <a:cubicBezTo>
                    <a:pt x="62" y="81"/>
                    <a:pt x="62" y="82"/>
                    <a:pt x="62" y="82"/>
                  </a:cubicBezTo>
                  <a:close/>
                  <a:moveTo>
                    <a:pt x="30" y="81"/>
                  </a:moveTo>
                  <a:cubicBezTo>
                    <a:pt x="31" y="81"/>
                    <a:pt x="30" y="82"/>
                    <a:pt x="30" y="82"/>
                  </a:cubicBezTo>
                  <a:cubicBezTo>
                    <a:pt x="30" y="82"/>
                    <a:pt x="30" y="83"/>
                    <a:pt x="30" y="83"/>
                  </a:cubicBezTo>
                  <a:cubicBezTo>
                    <a:pt x="31" y="82"/>
                    <a:pt x="31" y="82"/>
                    <a:pt x="31" y="81"/>
                  </a:cubicBezTo>
                  <a:cubicBezTo>
                    <a:pt x="31" y="81"/>
                    <a:pt x="31" y="81"/>
                    <a:pt x="30" y="81"/>
                  </a:cubicBezTo>
                  <a:close/>
                  <a:moveTo>
                    <a:pt x="39" y="82"/>
                  </a:moveTo>
                  <a:cubicBezTo>
                    <a:pt x="39" y="82"/>
                    <a:pt x="39" y="82"/>
                    <a:pt x="40" y="81"/>
                  </a:cubicBezTo>
                  <a:cubicBezTo>
                    <a:pt x="39" y="81"/>
                    <a:pt x="39" y="82"/>
                    <a:pt x="39" y="82"/>
                  </a:cubicBezTo>
                  <a:close/>
                  <a:moveTo>
                    <a:pt x="43" y="83"/>
                  </a:moveTo>
                  <a:cubicBezTo>
                    <a:pt x="44" y="84"/>
                    <a:pt x="45" y="84"/>
                    <a:pt x="45" y="85"/>
                  </a:cubicBezTo>
                  <a:cubicBezTo>
                    <a:pt x="45" y="84"/>
                    <a:pt x="46" y="84"/>
                    <a:pt x="46" y="84"/>
                  </a:cubicBezTo>
                  <a:cubicBezTo>
                    <a:pt x="45" y="83"/>
                    <a:pt x="45" y="82"/>
                    <a:pt x="44" y="82"/>
                  </a:cubicBezTo>
                  <a:cubicBezTo>
                    <a:pt x="44" y="82"/>
                    <a:pt x="44" y="82"/>
                    <a:pt x="43" y="83"/>
                  </a:cubicBezTo>
                  <a:close/>
                  <a:moveTo>
                    <a:pt x="34" y="83"/>
                  </a:moveTo>
                  <a:cubicBezTo>
                    <a:pt x="34" y="83"/>
                    <a:pt x="34" y="82"/>
                    <a:pt x="34" y="82"/>
                  </a:cubicBezTo>
                  <a:cubicBezTo>
                    <a:pt x="34" y="82"/>
                    <a:pt x="34" y="82"/>
                    <a:pt x="34" y="83"/>
                  </a:cubicBezTo>
                  <a:close/>
                  <a:moveTo>
                    <a:pt x="47" y="84"/>
                  </a:moveTo>
                  <a:cubicBezTo>
                    <a:pt x="48" y="84"/>
                    <a:pt x="48" y="85"/>
                    <a:pt x="48" y="85"/>
                  </a:cubicBezTo>
                  <a:cubicBezTo>
                    <a:pt x="49" y="85"/>
                    <a:pt x="49" y="84"/>
                    <a:pt x="50" y="83"/>
                  </a:cubicBezTo>
                  <a:cubicBezTo>
                    <a:pt x="49" y="81"/>
                    <a:pt x="48" y="82"/>
                    <a:pt x="47" y="84"/>
                  </a:cubicBezTo>
                  <a:close/>
                  <a:moveTo>
                    <a:pt x="56" y="86"/>
                  </a:moveTo>
                  <a:cubicBezTo>
                    <a:pt x="57" y="85"/>
                    <a:pt x="57" y="85"/>
                    <a:pt x="57" y="84"/>
                  </a:cubicBezTo>
                  <a:cubicBezTo>
                    <a:pt x="57" y="83"/>
                    <a:pt x="57" y="82"/>
                    <a:pt x="56" y="82"/>
                  </a:cubicBezTo>
                  <a:cubicBezTo>
                    <a:pt x="56" y="83"/>
                    <a:pt x="56" y="84"/>
                    <a:pt x="56" y="86"/>
                  </a:cubicBezTo>
                  <a:close/>
                  <a:moveTo>
                    <a:pt x="60" y="82"/>
                  </a:moveTo>
                  <a:cubicBezTo>
                    <a:pt x="60" y="83"/>
                    <a:pt x="60" y="84"/>
                    <a:pt x="60" y="84"/>
                  </a:cubicBezTo>
                  <a:cubicBezTo>
                    <a:pt x="60" y="84"/>
                    <a:pt x="60" y="84"/>
                    <a:pt x="61" y="83"/>
                  </a:cubicBezTo>
                  <a:cubicBezTo>
                    <a:pt x="61" y="83"/>
                    <a:pt x="60" y="83"/>
                    <a:pt x="60" y="82"/>
                  </a:cubicBezTo>
                  <a:close/>
                  <a:moveTo>
                    <a:pt x="29" y="86"/>
                  </a:moveTo>
                  <a:cubicBezTo>
                    <a:pt x="28" y="88"/>
                    <a:pt x="29" y="91"/>
                    <a:pt x="29" y="93"/>
                  </a:cubicBezTo>
                  <a:cubicBezTo>
                    <a:pt x="29" y="94"/>
                    <a:pt x="29" y="94"/>
                    <a:pt x="29" y="95"/>
                  </a:cubicBezTo>
                  <a:cubicBezTo>
                    <a:pt x="30" y="95"/>
                    <a:pt x="29" y="95"/>
                    <a:pt x="29" y="96"/>
                  </a:cubicBezTo>
                  <a:cubicBezTo>
                    <a:pt x="29" y="96"/>
                    <a:pt x="30" y="96"/>
                    <a:pt x="30" y="96"/>
                  </a:cubicBezTo>
                  <a:cubicBezTo>
                    <a:pt x="30" y="96"/>
                    <a:pt x="29" y="97"/>
                    <a:pt x="29" y="97"/>
                  </a:cubicBezTo>
                  <a:cubicBezTo>
                    <a:pt x="29" y="98"/>
                    <a:pt x="30" y="100"/>
                    <a:pt x="31" y="102"/>
                  </a:cubicBezTo>
                  <a:cubicBezTo>
                    <a:pt x="31" y="98"/>
                    <a:pt x="30" y="94"/>
                    <a:pt x="30" y="90"/>
                  </a:cubicBezTo>
                  <a:cubicBezTo>
                    <a:pt x="30" y="89"/>
                    <a:pt x="29" y="89"/>
                    <a:pt x="29" y="88"/>
                  </a:cubicBezTo>
                  <a:cubicBezTo>
                    <a:pt x="29" y="88"/>
                    <a:pt x="30" y="88"/>
                    <a:pt x="30" y="87"/>
                  </a:cubicBezTo>
                  <a:cubicBezTo>
                    <a:pt x="30" y="86"/>
                    <a:pt x="29" y="86"/>
                    <a:pt x="29" y="86"/>
                  </a:cubicBezTo>
                  <a:cubicBezTo>
                    <a:pt x="29" y="85"/>
                    <a:pt x="30" y="84"/>
                    <a:pt x="29" y="82"/>
                  </a:cubicBezTo>
                  <a:cubicBezTo>
                    <a:pt x="29" y="83"/>
                    <a:pt x="29" y="82"/>
                    <a:pt x="28" y="82"/>
                  </a:cubicBezTo>
                  <a:cubicBezTo>
                    <a:pt x="28" y="84"/>
                    <a:pt x="28" y="85"/>
                    <a:pt x="29" y="86"/>
                  </a:cubicBezTo>
                  <a:close/>
                  <a:moveTo>
                    <a:pt x="66" y="83"/>
                  </a:moveTo>
                  <a:cubicBezTo>
                    <a:pt x="66" y="83"/>
                    <a:pt x="66" y="84"/>
                    <a:pt x="67" y="84"/>
                  </a:cubicBezTo>
                  <a:cubicBezTo>
                    <a:pt x="67" y="83"/>
                    <a:pt x="67" y="82"/>
                    <a:pt x="66" y="82"/>
                  </a:cubicBezTo>
                  <a:cubicBezTo>
                    <a:pt x="66" y="83"/>
                    <a:pt x="66" y="83"/>
                    <a:pt x="66" y="83"/>
                  </a:cubicBezTo>
                  <a:close/>
                  <a:moveTo>
                    <a:pt x="40" y="85"/>
                  </a:moveTo>
                  <a:cubicBezTo>
                    <a:pt x="41" y="85"/>
                    <a:pt x="42" y="83"/>
                    <a:pt x="42" y="82"/>
                  </a:cubicBezTo>
                  <a:cubicBezTo>
                    <a:pt x="41" y="83"/>
                    <a:pt x="40" y="84"/>
                    <a:pt x="40" y="85"/>
                  </a:cubicBezTo>
                  <a:close/>
                  <a:moveTo>
                    <a:pt x="63" y="84"/>
                  </a:moveTo>
                  <a:cubicBezTo>
                    <a:pt x="63" y="84"/>
                    <a:pt x="64" y="83"/>
                    <a:pt x="64" y="82"/>
                  </a:cubicBezTo>
                  <a:cubicBezTo>
                    <a:pt x="63" y="83"/>
                    <a:pt x="63" y="83"/>
                    <a:pt x="63" y="84"/>
                  </a:cubicBezTo>
                  <a:close/>
                  <a:moveTo>
                    <a:pt x="52" y="85"/>
                  </a:moveTo>
                  <a:cubicBezTo>
                    <a:pt x="51" y="84"/>
                    <a:pt x="52" y="83"/>
                    <a:pt x="51" y="83"/>
                  </a:cubicBezTo>
                  <a:cubicBezTo>
                    <a:pt x="51" y="83"/>
                    <a:pt x="51" y="85"/>
                    <a:pt x="52" y="85"/>
                  </a:cubicBezTo>
                  <a:close/>
                  <a:moveTo>
                    <a:pt x="21" y="84"/>
                  </a:moveTo>
                  <a:cubicBezTo>
                    <a:pt x="21" y="84"/>
                    <a:pt x="22" y="83"/>
                    <a:pt x="21" y="83"/>
                  </a:cubicBezTo>
                  <a:cubicBezTo>
                    <a:pt x="21" y="83"/>
                    <a:pt x="21" y="84"/>
                    <a:pt x="21" y="84"/>
                  </a:cubicBezTo>
                  <a:close/>
                  <a:moveTo>
                    <a:pt x="35" y="86"/>
                  </a:moveTo>
                  <a:cubicBezTo>
                    <a:pt x="35" y="85"/>
                    <a:pt x="35" y="84"/>
                    <a:pt x="34" y="83"/>
                  </a:cubicBezTo>
                  <a:cubicBezTo>
                    <a:pt x="34" y="84"/>
                    <a:pt x="34" y="85"/>
                    <a:pt x="35" y="86"/>
                  </a:cubicBezTo>
                  <a:close/>
                  <a:moveTo>
                    <a:pt x="38" y="86"/>
                  </a:moveTo>
                  <a:cubicBezTo>
                    <a:pt x="38" y="86"/>
                    <a:pt x="38" y="86"/>
                    <a:pt x="38" y="86"/>
                  </a:cubicBezTo>
                  <a:cubicBezTo>
                    <a:pt x="38" y="86"/>
                    <a:pt x="39" y="85"/>
                    <a:pt x="39" y="84"/>
                  </a:cubicBezTo>
                  <a:cubicBezTo>
                    <a:pt x="39" y="84"/>
                    <a:pt x="39" y="84"/>
                    <a:pt x="39" y="84"/>
                  </a:cubicBezTo>
                  <a:cubicBezTo>
                    <a:pt x="38" y="84"/>
                    <a:pt x="36" y="85"/>
                    <a:pt x="38" y="86"/>
                  </a:cubicBezTo>
                  <a:close/>
                  <a:moveTo>
                    <a:pt x="41" y="86"/>
                  </a:moveTo>
                  <a:cubicBezTo>
                    <a:pt x="41" y="86"/>
                    <a:pt x="42" y="87"/>
                    <a:pt x="42" y="88"/>
                  </a:cubicBezTo>
                  <a:cubicBezTo>
                    <a:pt x="43" y="87"/>
                    <a:pt x="44" y="86"/>
                    <a:pt x="44" y="86"/>
                  </a:cubicBezTo>
                  <a:cubicBezTo>
                    <a:pt x="44" y="85"/>
                    <a:pt x="43" y="84"/>
                    <a:pt x="43" y="84"/>
                  </a:cubicBezTo>
                  <a:cubicBezTo>
                    <a:pt x="42" y="84"/>
                    <a:pt x="41" y="85"/>
                    <a:pt x="41" y="86"/>
                  </a:cubicBezTo>
                  <a:close/>
                  <a:moveTo>
                    <a:pt x="35" y="85"/>
                  </a:moveTo>
                  <a:cubicBezTo>
                    <a:pt x="35" y="85"/>
                    <a:pt x="35" y="85"/>
                    <a:pt x="36" y="85"/>
                  </a:cubicBezTo>
                  <a:cubicBezTo>
                    <a:pt x="36" y="84"/>
                    <a:pt x="35" y="84"/>
                    <a:pt x="35" y="84"/>
                  </a:cubicBezTo>
                  <a:cubicBezTo>
                    <a:pt x="35" y="84"/>
                    <a:pt x="35" y="84"/>
                    <a:pt x="35" y="85"/>
                  </a:cubicBezTo>
                  <a:close/>
                  <a:moveTo>
                    <a:pt x="53" y="85"/>
                  </a:moveTo>
                  <a:cubicBezTo>
                    <a:pt x="53" y="85"/>
                    <a:pt x="53" y="84"/>
                    <a:pt x="53" y="84"/>
                  </a:cubicBezTo>
                  <a:cubicBezTo>
                    <a:pt x="53" y="84"/>
                    <a:pt x="53" y="84"/>
                    <a:pt x="53" y="85"/>
                  </a:cubicBezTo>
                  <a:close/>
                  <a:moveTo>
                    <a:pt x="30" y="87"/>
                  </a:moveTo>
                  <a:cubicBezTo>
                    <a:pt x="31" y="86"/>
                    <a:pt x="32" y="85"/>
                    <a:pt x="31" y="84"/>
                  </a:cubicBezTo>
                  <a:cubicBezTo>
                    <a:pt x="31" y="85"/>
                    <a:pt x="30" y="86"/>
                    <a:pt x="30" y="87"/>
                  </a:cubicBezTo>
                  <a:close/>
                  <a:moveTo>
                    <a:pt x="65" y="86"/>
                  </a:moveTo>
                  <a:cubicBezTo>
                    <a:pt x="65" y="85"/>
                    <a:pt x="65" y="84"/>
                    <a:pt x="65" y="84"/>
                  </a:cubicBezTo>
                  <a:cubicBezTo>
                    <a:pt x="65" y="85"/>
                    <a:pt x="64" y="86"/>
                    <a:pt x="65" y="86"/>
                  </a:cubicBezTo>
                  <a:close/>
                  <a:moveTo>
                    <a:pt x="66" y="85"/>
                  </a:moveTo>
                  <a:cubicBezTo>
                    <a:pt x="66" y="85"/>
                    <a:pt x="67" y="84"/>
                    <a:pt x="66" y="84"/>
                  </a:cubicBezTo>
                  <a:cubicBezTo>
                    <a:pt x="66" y="85"/>
                    <a:pt x="66" y="84"/>
                    <a:pt x="66" y="84"/>
                  </a:cubicBezTo>
                  <a:cubicBezTo>
                    <a:pt x="66" y="84"/>
                    <a:pt x="66" y="85"/>
                    <a:pt x="66" y="85"/>
                  </a:cubicBezTo>
                  <a:close/>
                  <a:moveTo>
                    <a:pt x="45" y="86"/>
                  </a:moveTo>
                  <a:cubicBezTo>
                    <a:pt x="46" y="86"/>
                    <a:pt x="46" y="87"/>
                    <a:pt x="47" y="87"/>
                  </a:cubicBezTo>
                  <a:cubicBezTo>
                    <a:pt x="47" y="87"/>
                    <a:pt x="47" y="87"/>
                    <a:pt x="48" y="86"/>
                  </a:cubicBezTo>
                  <a:cubicBezTo>
                    <a:pt x="47" y="86"/>
                    <a:pt x="47" y="85"/>
                    <a:pt x="46" y="84"/>
                  </a:cubicBezTo>
                  <a:cubicBezTo>
                    <a:pt x="46" y="85"/>
                    <a:pt x="46" y="85"/>
                    <a:pt x="45" y="86"/>
                  </a:cubicBezTo>
                  <a:close/>
                  <a:moveTo>
                    <a:pt x="49" y="86"/>
                  </a:moveTo>
                  <a:cubicBezTo>
                    <a:pt x="49" y="87"/>
                    <a:pt x="50" y="87"/>
                    <a:pt x="50" y="88"/>
                  </a:cubicBezTo>
                  <a:cubicBezTo>
                    <a:pt x="50" y="87"/>
                    <a:pt x="50" y="85"/>
                    <a:pt x="50" y="85"/>
                  </a:cubicBezTo>
                  <a:cubicBezTo>
                    <a:pt x="49" y="85"/>
                    <a:pt x="49" y="85"/>
                    <a:pt x="49" y="86"/>
                  </a:cubicBezTo>
                  <a:close/>
                  <a:moveTo>
                    <a:pt x="60" y="86"/>
                  </a:moveTo>
                  <a:cubicBezTo>
                    <a:pt x="61" y="86"/>
                    <a:pt x="61" y="87"/>
                    <a:pt x="61" y="87"/>
                  </a:cubicBezTo>
                  <a:cubicBezTo>
                    <a:pt x="61" y="86"/>
                    <a:pt x="61" y="86"/>
                    <a:pt x="61" y="85"/>
                  </a:cubicBezTo>
                  <a:cubicBezTo>
                    <a:pt x="60" y="86"/>
                    <a:pt x="61" y="86"/>
                    <a:pt x="60" y="86"/>
                  </a:cubicBezTo>
                  <a:close/>
                  <a:moveTo>
                    <a:pt x="36" y="87"/>
                  </a:moveTo>
                  <a:cubicBezTo>
                    <a:pt x="37" y="87"/>
                    <a:pt x="37" y="87"/>
                    <a:pt x="37" y="87"/>
                  </a:cubicBezTo>
                  <a:cubicBezTo>
                    <a:pt x="37" y="87"/>
                    <a:pt x="37" y="86"/>
                    <a:pt x="36" y="86"/>
                  </a:cubicBezTo>
                  <a:cubicBezTo>
                    <a:pt x="36" y="86"/>
                    <a:pt x="36" y="87"/>
                    <a:pt x="36" y="87"/>
                  </a:cubicBezTo>
                  <a:close/>
                  <a:moveTo>
                    <a:pt x="36" y="86"/>
                  </a:moveTo>
                  <a:cubicBezTo>
                    <a:pt x="36" y="85"/>
                    <a:pt x="36" y="85"/>
                    <a:pt x="36" y="85"/>
                  </a:cubicBezTo>
                  <a:cubicBezTo>
                    <a:pt x="36" y="86"/>
                    <a:pt x="36" y="86"/>
                    <a:pt x="36" y="86"/>
                  </a:cubicBezTo>
                  <a:close/>
                  <a:moveTo>
                    <a:pt x="38" y="86"/>
                  </a:moveTo>
                  <a:cubicBezTo>
                    <a:pt x="38" y="87"/>
                    <a:pt x="38" y="87"/>
                    <a:pt x="38" y="87"/>
                  </a:cubicBezTo>
                  <a:cubicBezTo>
                    <a:pt x="39" y="87"/>
                    <a:pt x="39" y="86"/>
                    <a:pt x="40" y="86"/>
                  </a:cubicBezTo>
                  <a:cubicBezTo>
                    <a:pt x="40" y="85"/>
                    <a:pt x="40" y="85"/>
                    <a:pt x="39" y="85"/>
                  </a:cubicBezTo>
                  <a:cubicBezTo>
                    <a:pt x="39" y="86"/>
                    <a:pt x="39" y="86"/>
                    <a:pt x="38" y="86"/>
                  </a:cubicBezTo>
                  <a:close/>
                  <a:moveTo>
                    <a:pt x="57" y="87"/>
                  </a:moveTo>
                  <a:cubicBezTo>
                    <a:pt x="57" y="88"/>
                    <a:pt x="57" y="88"/>
                    <a:pt x="57" y="88"/>
                  </a:cubicBezTo>
                  <a:cubicBezTo>
                    <a:pt x="58" y="87"/>
                    <a:pt x="58" y="87"/>
                    <a:pt x="58" y="87"/>
                  </a:cubicBezTo>
                  <a:cubicBezTo>
                    <a:pt x="57" y="87"/>
                    <a:pt x="57" y="87"/>
                    <a:pt x="57" y="87"/>
                  </a:cubicBezTo>
                  <a:close/>
                  <a:moveTo>
                    <a:pt x="58" y="87"/>
                  </a:moveTo>
                  <a:cubicBezTo>
                    <a:pt x="58" y="86"/>
                    <a:pt x="58" y="86"/>
                    <a:pt x="58" y="85"/>
                  </a:cubicBezTo>
                  <a:cubicBezTo>
                    <a:pt x="57" y="86"/>
                    <a:pt x="56" y="86"/>
                    <a:pt x="57" y="87"/>
                  </a:cubicBezTo>
                  <a:cubicBezTo>
                    <a:pt x="57" y="87"/>
                    <a:pt x="57" y="87"/>
                    <a:pt x="58" y="87"/>
                  </a:cubicBezTo>
                  <a:close/>
                  <a:moveTo>
                    <a:pt x="51" y="87"/>
                  </a:moveTo>
                  <a:cubicBezTo>
                    <a:pt x="51" y="87"/>
                    <a:pt x="52" y="86"/>
                    <a:pt x="51" y="86"/>
                  </a:cubicBezTo>
                  <a:cubicBezTo>
                    <a:pt x="51" y="87"/>
                    <a:pt x="51" y="87"/>
                    <a:pt x="51" y="87"/>
                  </a:cubicBezTo>
                  <a:close/>
                  <a:moveTo>
                    <a:pt x="35" y="87"/>
                  </a:moveTo>
                  <a:cubicBezTo>
                    <a:pt x="36" y="87"/>
                    <a:pt x="36" y="88"/>
                    <a:pt x="36" y="88"/>
                  </a:cubicBezTo>
                  <a:cubicBezTo>
                    <a:pt x="36" y="87"/>
                    <a:pt x="36" y="86"/>
                    <a:pt x="35" y="86"/>
                  </a:cubicBezTo>
                  <a:cubicBezTo>
                    <a:pt x="35" y="86"/>
                    <a:pt x="35" y="86"/>
                    <a:pt x="35" y="87"/>
                  </a:cubicBezTo>
                  <a:close/>
                  <a:moveTo>
                    <a:pt x="55" y="87"/>
                  </a:moveTo>
                  <a:cubicBezTo>
                    <a:pt x="55" y="87"/>
                    <a:pt x="55" y="87"/>
                    <a:pt x="55" y="87"/>
                  </a:cubicBezTo>
                  <a:cubicBezTo>
                    <a:pt x="55" y="87"/>
                    <a:pt x="55" y="86"/>
                    <a:pt x="55" y="86"/>
                  </a:cubicBezTo>
                  <a:cubicBezTo>
                    <a:pt x="54" y="87"/>
                    <a:pt x="54" y="87"/>
                    <a:pt x="55" y="87"/>
                  </a:cubicBezTo>
                  <a:close/>
                  <a:moveTo>
                    <a:pt x="39" y="88"/>
                  </a:moveTo>
                  <a:cubicBezTo>
                    <a:pt x="40" y="89"/>
                    <a:pt x="40" y="89"/>
                    <a:pt x="40" y="90"/>
                  </a:cubicBezTo>
                  <a:cubicBezTo>
                    <a:pt x="41" y="89"/>
                    <a:pt x="41" y="89"/>
                    <a:pt x="42" y="88"/>
                  </a:cubicBezTo>
                  <a:cubicBezTo>
                    <a:pt x="41" y="88"/>
                    <a:pt x="41" y="87"/>
                    <a:pt x="40" y="86"/>
                  </a:cubicBezTo>
                  <a:cubicBezTo>
                    <a:pt x="40" y="87"/>
                    <a:pt x="39" y="88"/>
                    <a:pt x="39" y="88"/>
                  </a:cubicBezTo>
                  <a:close/>
                  <a:moveTo>
                    <a:pt x="43" y="89"/>
                  </a:moveTo>
                  <a:cubicBezTo>
                    <a:pt x="43" y="89"/>
                    <a:pt x="44" y="90"/>
                    <a:pt x="44" y="90"/>
                  </a:cubicBezTo>
                  <a:cubicBezTo>
                    <a:pt x="45" y="89"/>
                    <a:pt x="45" y="89"/>
                    <a:pt x="46" y="88"/>
                  </a:cubicBezTo>
                  <a:cubicBezTo>
                    <a:pt x="46" y="87"/>
                    <a:pt x="45" y="87"/>
                    <a:pt x="45" y="86"/>
                  </a:cubicBezTo>
                  <a:cubicBezTo>
                    <a:pt x="44" y="87"/>
                    <a:pt x="43" y="88"/>
                    <a:pt x="43" y="89"/>
                  </a:cubicBezTo>
                  <a:close/>
                  <a:moveTo>
                    <a:pt x="31" y="88"/>
                  </a:moveTo>
                  <a:cubicBezTo>
                    <a:pt x="31" y="89"/>
                    <a:pt x="31" y="89"/>
                    <a:pt x="32" y="89"/>
                  </a:cubicBezTo>
                  <a:cubicBezTo>
                    <a:pt x="32" y="89"/>
                    <a:pt x="32" y="87"/>
                    <a:pt x="32" y="87"/>
                  </a:cubicBezTo>
                  <a:cubicBezTo>
                    <a:pt x="32" y="87"/>
                    <a:pt x="31" y="88"/>
                    <a:pt x="31" y="88"/>
                  </a:cubicBezTo>
                  <a:close/>
                  <a:moveTo>
                    <a:pt x="47" y="88"/>
                  </a:moveTo>
                  <a:cubicBezTo>
                    <a:pt x="48" y="89"/>
                    <a:pt x="48" y="89"/>
                    <a:pt x="48" y="90"/>
                  </a:cubicBezTo>
                  <a:cubicBezTo>
                    <a:pt x="49" y="90"/>
                    <a:pt x="49" y="89"/>
                    <a:pt x="50" y="89"/>
                  </a:cubicBezTo>
                  <a:cubicBezTo>
                    <a:pt x="49" y="88"/>
                    <a:pt x="49" y="87"/>
                    <a:pt x="48" y="87"/>
                  </a:cubicBezTo>
                  <a:cubicBezTo>
                    <a:pt x="48" y="87"/>
                    <a:pt x="47" y="87"/>
                    <a:pt x="47" y="88"/>
                  </a:cubicBezTo>
                  <a:close/>
                  <a:moveTo>
                    <a:pt x="59" y="90"/>
                  </a:moveTo>
                  <a:cubicBezTo>
                    <a:pt x="59" y="89"/>
                    <a:pt x="60" y="89"/>
                    <a:pt x="60" y="88"/>
                  </a:cubicBezTo>
                  <a:cubicBezTo>
                    <a:pt x="59" y="85"/>
                    <a:pt x="58" y="89"/>
                    <a:pt x="59" y="90"/>
                  </a:cubicBezTo>
                  <a:close/>
                  <a:moveTo>
                    <a:pt x="34" y="88"/>
                  </a:moveTo>
                  <a:cubicBezTo>
                    <a:pt x="35" y="88"/>
                    <a:pt x="35" y="89"/>
                    <a:pt x="35" y="89"/>
                  </a:cubicBezTo>
                  <a:cubicBezTo>
                    <a:pt x="36" y="88"/>
                    <a:pt x="35" y="88"/>
                    <a:pt x="34" y="87"/>
                  </a:cubicBezTo>
                  <a:cubicBezTo>
                    <a:pt x="35" y="88"/>
                    <a:pt x="34" y="88"/>
                    <a:pt x="34" y="88"/>
                  </a:cubicBezTo>
                  <a:close/>
                  <a:moveTo>
                    <a:pt x="64" y="88"/>
                  </a:moveTo>
                  <a:cubicBezTo>
                    <a:pt x="63" y="88"/>
                    <a:pt x="64" y="87"/>
                    <a:pt x="64" y="87"/>
                  </a:cubicBezTo>
                  <a:cubicBezTo>
                    <a:pt x="63" y="88"/>
                    <a:pt x="63" y="88"/>
                    <a:pt x="63" y="88"/>
                  </a:cubicBezTo>
                  <a:cubicBezTo>
                    <a:pt x="63" y="89"/>
                    <a:pt x="63" y="89"/>
                    <a:pt x="63" y="89"/>
                  </a:cubicBezTo>
                  <a:cubicBezTo>
                    <a:pt x="63" y="89"/>
                    <a:pt x="63" y="88"/>
                    <a:pt x="64" y="88"/>
                  </a:cubicBezTo>
                  <a:cubicBezTo>
                    <a:pt x="64" y="88"/>
                    <a:pt x="64" y="88"/>
                    <a:pt x="64" y="88"/>
                  </a:cubicBezTo>
                  <a:close/>
                  <a:moveTo>
                    <a:pt x="37" y="89"/>
                  </a:moveTo>
                  <a:cubicBezTo>
                    <a:pt x="37" y="88"/>
                    <a:pt x="38" y="88"/>
                    <a:pt x="38" y="88"/>
                  </a:cubicBezTo>
                  <a:cubicBezTo>
                    <a:pt x="38" y="88"/>
                    <a:pt x="38" y="87"/>
                    <a:pt x="37" y="87"/>
                  </a:cubicBezTo>
                  <a:cubicBezTo>
                    <a:pt x="37" y="88"/>
                    <a:pt x="37" y="88"/>
                    <a:pt x="37" y="89"/>
                  </a:cubicBezTo>
                  <a:close/>
                  <a:moveTo>
                    <a:pt x="66" y="90"/>
                  </a:moveTo>
                  <a:cubicBezTo>
                    <a:pt x="67" y="89"/>
                    <a:pt x="66" y="88"/>
                    <a:pt x="66" y="87"/>
                  </a:cubicBezTo>
                  <a:cubicBezTo>
                    <a:pt x="65" y="88"/>
                    <a:pt x="66" y="89"/>
                    <a:pt x="66" y="90"/>
                  </a:cubicBezTo>
                  <a:close/>
                  <a:moveTo>
                    <a:pt x="53" y="90"/>
                  </a:moveTo>
                  <a:cubicBezTo>
                    <a:pt x="53" y="90"/>
                    <a:pt x="53" y="88"/>
                    <a:pt x="52" y="88"/>
                  </a:cubicBezTo>
                  <a:cubicBezTo>
                    <a:pt x="52" y="89"/>
                    <a:pt x="52" y="89"/>
                    <a:pt x="53" y="90"/>
                  </a:cubicBezTo>
                  <a:close/>
                  <a:moveTo>
                    <a:pt x="55" y="89"/>
                  </a:moveTo>
                  <a:cubicBezTo>
                    <a:pt x="55" y="89"/>
                    <a:pt x="55" y="90"/>
                    <a:pt x="55" y="90"/>
                  </a:cubicBezTo>
                  <a:cubicBezTo>
                    <a:pt x="55" y="89"/>
                    <a:pt x="55" y="89"/>
                    <a:pt x="55" y="88"/>
                  </a:cubicBezTo>
                  <a:cubicBezTo>
                    <a:pt x="55" y="89"/>
                    <a:pt x="55" y="88"/>
                    <a:pt x="55" y="89"/>
                  </a:cubicBezTo>
                  <a:close/>
                  <a:moveTo>
                    <a:pt x="56" y="89"/>
                  </a:moveTo>
                  <a:cubicBezTo>
                    <a:pt x="57" y="89"/>
                    <a:pt x="56" y="88"/>
                    <a:pt x="56" y="88"/>
                  </a:cubicBezTo>
                  <a:cubicBezTo>
                    <a:pt x="56" y="89"/>
                    <a:pt x="56" y="89"/>
                    <a:pt x="56" y="89"/>
                  </a:cubicBezTo>
                  <a:close/>
                  <a:moveTo>
                    <a:pt x="51" y="90"/>
                  </a:moveTo>
                  <a:cubicBezTo>
                    <a:pt x="51" y="89"/>
                    <a:pt x="52" y="89"/>
                    <a:pt x="51" y="88"/>
                  </a:cubicBezTo>
                  <a:cubicBezTo>
                    <a:pt x="51" y="89"/>
                    <a:pt x="51" y="89"/>
                    <a:pt x="51" y="90"/>
                  </a:cubicBezTo>
                  <a:close/>
                  <a:moveTo>
                    <a:pt x="33" y="91"/>
                  </a:moveTo>
                  <a:cubicBezTo>
                    <a:pt x="34" y="91"/>
                    <a:pt x="35" y="89"/>
                    <a:pt x="34" y="88"/>
                  </a:cubicBezTo>
                  <a:cubicBezTo>
                    <a:pt x="33" y="89"/>
                    <a:pt x="33" y="90"/>
                    <a:pt x="33" y="91"/>
                  </a:cubicBezTo>
                  <a:close/>
                  <a:moveTo>
                    <a:pt x="37" y="89"/>
                  </a:moveTo>
                  <a:cubicBezTo>
                    <a:pt x="37" y="89"/>
                    <a:pt x="37" y="88"/>
                    <a:pt x="36" y="88"/>
                  </a:cubicBezTo>
                  <a:cubicBezTo>
                    <a:pt x="37" y="89"/>
                    <a:pt x="37" y="89"/>
                    <a:pt x="37" y="89"/>
                  </a:cubicBezTo>
                  <a:close/>
                  <a:moveTo>
                    <a:pt x="59" y="91"/>
                  </a:moveTo>
                  <a:cubicBezTo>
                    <a:pt x="60" y="91"/>
                    <a:pt x="60" y="92"/>
                    <a:pt x="61" y="93"/>
                  </a:cubicBezTo>
                  <a:cubicBezTo>
                    <a:pt x="61" y="92"/>
                    <a:pt x="61" y="90"/>
                    <a:pt x="61" y="89"/>
                  </a:cubicBezTo>
                  <a:cubicBezTo>
                    <a:pt x="60" y="89"/>
                    <a:pt x="60" y="90"/>
                    <a:pt x="59" y="91"/>
                  </a:cubicBezTo>
                  <a:close/>
                  <a:moveTo>
                    <a:pt x="38" y="90"/>
                  </a:moveTo>
                  <a:cubicBezTo>
                    <a:pt x="38" y="90"/>
                    <a:pt x="38" y="91"/>
                    <a:pt x="39" y="91"/>
                  </a:cubicBezTo>
                  <a:cubicBezTo>
                    <a:pt x="39" y="91"/>
                    <a:pt x="39" y="91"/>
                    <a:pt x="40" y="91"/>
                  </a:cubicBezTo>
                  <a:cubicBezTo>
                    <a:pt x="39" y="90"/>
                    <a:pt x="38" y="88"/>
                    <a:pt x="38" y="90"/>
                  </a:cubicBezTo>
                  <a:close/>
                  <a:moveTo>
                    <a:pt x="46" y="90"/>
                  </a:moveTo>
                  <a:cubicBezTo>
                    <a:pt x="46" y="91"/>
                    <a:pt x="45" y="93"/>
                    <a:pt x="46" y="94"/>
                  </a:cubicBezTo>
                  <a:cubicBezTo>
                    <a:pt x="47" y="93"/>
                    <a:pt x="47" y="92"/>
                    <a:pt x="48" y="91"/>
                  </a:cubicBezTo>
                  <a:cubicBezTo>
                    <a:pt x="47" y="90"/>
                    <a:pt x="47" y="89"/>
                    <a:pt x="46" y="89"/>
                  </a:cubicBezTo>
                  <a:cubicBezTo>
                    <a:pt x="46" y="89"/>
                    <a:pt x="46" y="90"/>
                    <a:pt x="46" y="90"/>
                  </a:cubicBezTo>
                  <a:close/>
                  <a:moveTo>
                    <a:pt x="36" y="90"/>
                  </a:moveTo>
                  <a:cubicBezTo>
                    <a:pt x="36" y="90"/>
                    <a:pt x="36" y="89"/>
                    <a:pt x="36" y="89"/>
                  </a:cubicBezTo>
                  <a:cubicBezTo>
                    <a:pt x="36" y="90"/>
                    <a:pt x="36" y="90"/>
                    <a:pt x="36" y="90"/>
                  </a:cubicBezTo>
                  <a:close/>
                  <a:moveTo>
                    <a:pt x="56" y="91"/>
                  </a:moveTo>
                  <a:cubicBezTo>
                    <a:pt x="56" y="91"/>
                    <a:pt x="56" y="92"/>
                    <a:pt x="57" y="92"/>
                  </a:cubicBezTo>
                  <a:cubicBezTo>
                    <a:pt x="57" y="92"/>
                    <a:pt x="58" y="90"/>
                    <a:pt x="57" y="90"/>
                  </a:cubicBezTo>
                  <a:cubicBezTo>
                    <a:pt x="57" y="90"/>
                    <a:pt x="56" y="91"/>
                    <a:pt x="56" y="91"/>
                  </a:cubicBezTo>
                  <a:close/>
                  <a:moveTo>
                    <a:pt x="41" y="91"/>
                  </a:moveTo>
                  <a:cubicBezTo>
                    <a:pt x="41" y="92"/>
                    <a:pt x="42" y="92"/>
                    <a:pt x="42" y="92"/>
                  </a:cubicBezTo>
                  <a:cubicBezTo>
                    <a:pt x="42" y="91"/>
                    <a:pt x="42" y="92"/>
                    <a:pt x="42" y="91"/>
                  </a:cubicBezTo>
                  <a:cubicBezTo>
                    <a:pt x="42" y="91"/>
                    <a:pt x="42" y="92"/>
                    <a:pt x="43" y="92"/>
                  </a:cubicBezTo>
                  <a:cubicBezTo>
                    <a:pt x="44" y="91"/>
                    <a:pt x="43" y="90"/>
                    <a:pt x="42" y="90"/>
                  </a:cubicBezTo>
                  <a:cubicBezTo>
                    <a:pt x="42" y="90"/>
                    <a:pt x="42" y="91"/>
                    <a:pt x="41" y="91"/>
                  </a:cubicBezTo>
                  <a:close/>
                  <a:moveTo>
                    <a:pt x="50" y="93"/>
                  </a:moveTo>
                  <a:cubicBezTo>
                    <a:pt x="50" y="91"/>
                    <a:pt x="51" y="90"/>
                    <a:pt x="50" y="90"/>
                  </a:cubicBezTo>
                  <a:cubicBezTo>
                    <a:pt x="49" y="91"/>
                    <a:pt x="49" y="92"/>
                    <a:pt x="50" y="93"/>
                  </a:cubicBezTo>
                  <a:close/>
                  <a:moveTo>
                    <a:pt x="66" y="93"/>
                  </a:moveTo>
                  <a:cubicBezTo>
                    <a:pt x="66" y="91"/>
                    <a:pt x="66" y="90"/>
                    <a:pt x="65" y="90"/>
                  </a:cubicBezTo>
                  <a:cubicBezTo>
                    <a:pt x="65" y="91"/>
                    <a:pt x="66" y="92"/>
                    <a:pt x="66" y="93"/>
                  </a:cubicBezTo>
                  <a:close/>
                  <a:moveTo>
                    <a:pt x="36" y="91"/>
                  </a:moveTo>
                  <a:cubicBezTo>
                    <a:pt x="37" y="92"/>
                    <a:pt x="37" y="93"/>
                    <a:pt x="37" y="93"/>
                  </a:cubicBezTo>
                  <a:cubicBezTo>
                    <a:pt x="38" y="93"/>
                    <a:pt x="37" y="91"/>
                    <a:pt x="37" y="91"/>
                  </a:cubicBezTo>
                  <a:cubicBezTo>
                    <a:pt x="36" y="91"/>
                    <a:pt x="36" y="91"/>
                    <a:pt x="36" y="91"/>
                  </a:cubicBezTo>
                  <a:close/>
                  <a:moveTo>
                    <a:pt x="45" y="91"/>
                  </a:moveTo>
                  <a:cubicBezTo>
                    <a:pt x="45" y="91"/>
                    <a:pt x="45" y="91"/>
                    <a:pt x="45" y="91"/>
                  </a:cubicBezTo>
                  <a:cubicBezTo>
                    <a:pt x="44" y="91"/>
                    <a:pt x="45" y="91"/>
                    <a:pt x="45" y="91"/>
                  </a:cubicBezTo>
                  <a:close/>
                  <a:moveTo>
                    <a:pt x="63" y="93"/>
                  </a:moveTo>
                  <a:cubicBezTo>
                    <a:pt x="63" y="93"/>
                    <a:pt x="63" y="92"/>
                    <a:pt x="63" y="91"/>
                  </a:cubicBezTo>
                  <a:cubicBezTo>
                    <a:pt x="63" y="91"/>
                    <a:pt x="63" y="91"/>
                    <a:pt x="63" y="91"/>
                  </a:cubicBezTo>
                  <a:cubicBezTo>
                    <a:pt x="63" y="92"/>
                    <a:pt x="62" y="93"/>
                    <a:pt x="63" y="93"/>
                  </a:cubicBezTo>
                  <a:close/>
                  <a:moveTo>
                    <a:pt x="34" y="93"/>
                  </a:moveTo>
                  <a:cubicBezTo>
                    <a:pt x="34" y="92"/>
                    <a:pt x="35" y="92"/>
                    <a:pt x="34" y="92"/>
                  </a:cubicBezTo>
                  <a:cubicBezTo>
                    <a:pt x="34" y="92"/>
                    <a:pt x="34" y="92"/>
                    <a:pt x="34" y="93"/>
                  </a:cubicBezTo>
                  <a:close/>
                  <a:moveTo>
                    <a:pt x="43" y="93"/>
                  </a:moveTo>
                  <a:cubicBezTo>
                    <a:pt x="43" y="93"/>
                    <a:pt x="43" y="94"/>
                    <a:pt x="43" y="94"/>
                  </a:cubicBezTo>
                  <a:cubicBezTo>
                    <a:pt x="43" y="93"/>
                    <a:pt x="44" y="93"/>
                    <a:pt x="44" y="92"/>
                  </a:cubicBezTo>
                  <a:cubicBezTo>
                    <a:pt x="43" y="92"/>
                    <a:pt x="43" y="93"/>
                    <a:pt x="43" y="93"/>
                  </a:cubicBezTo>
                  <a:close/>
                  <a:moveTo>
                    <a:pt x="40" y="94"/>
                  </a:moveTo>
                  <a:cubicBezTo>
                    <a:pt x="41" y="94"/>
                    <a:pt x="41" y="94"/>
                    <a:pt x="41" y="93"/>
                  </a:cubicBezTo>
                  <a:cubicBezTo>
                    <a:pt x="41" y="93"/>
                    <a:pt x="41" y="92"/>
                    <a:pt x="40" y="92"/>
                  </a:cubicBezTo>
                  <a:cubicBezTo>
                    <a:pt x="40" y="92"/>
                    <a:pt x="39" y="93"/>
                    <a:pt x="40" y="93"/>
                  </a:cubicBezTo>
                  <a:cubicBezTo>
                    <a:pt x="40" y="93"/>
                    <a:pt x="39" y="93"/>
                    <a:pt x="39" y="94"/>
                  </a:cubicBezTo>
                  <a:cubicBezTo>
                    <a:pt x="40" y="94"/>
                    <a:pt x="40" y="94"/>
                    <a:pt x="40" y="94"/>
                  </a:cubicBezTo>
                  <a:cubicBezTo>
                    <a:pt x="40" y="94"/>
                    <a:pt x="40" y="94"/>
                    <a:pt x="40" y="94"/>
                  </a:cubicBezTo>
                  <a:close/>
                  <a:moveTo>
                    <a:pt x="47" y="94"/>
                  </a:moveTo>
                  <a:cubicBezTo>
                    <a:pt x="47" y="95"/>
                    <a:pt x="47" y="95"/>
                    <a:pt x="48" y="96"/>
                  </a:cubicBezTo>
                  <a:cubicBezTo>
                    <a:pt x="48" y="95"/>
                    <a:pt x="48" y="94"/>
                    <a:pt x="49" y="94"/>
                  </a:cubicBezTo>
                  <a:cubicBezTo>
                    <a:pt x="49" y="94"/>
                    <a:pt x="49" y="94"/>
                    <a:pt x="49" y="94"/>
                  </a:cubicBezTo>
                  <a:cubicBezTo>
                    <a:pt x="50" y="94"/>
                    <a:pt x="49" y="93"/>
                    <a:pt x="49" y="93"/>
                  </a:cubicBezTo>
                  <a:cubicBezTo>
                    <a:pt x="48" y="93"/>
                    <a:pt x="49" y="92"/>
                    <a:pt x="48" y="92"/>
                  </a:cubicBezTo>
                  <a:cubicBezTo>
                    <a:pt x="48" y="93"/>
                    <a:pt x="47" y="93"/>
                    <a:pt x="47" y="94"/>
                  </a:cubicBezTo>
                  <a:close/>
                  <a:moveTo>
                    <a:pt x="31" y="94"/>
                  </a:moveTo>
                  <a:cubicBezTo>
                    <a:pt x="32" y="94"/>
                    <a:pt x="32" y="93"/>
                    <a:pt x="32" y="93"/>
                  </a:cubicBezTo>
                  <a:cubicBezTo>
                    <a:pt x="32" y="93"/>
                    <a:pt x="32" y="92"/>
                    <a:pt x="31" y="92"/>
                  </a:cubicBezTo>
                  <a:cubicBezTo>
                    <a:pt x="31" y="93"/>
                    <a:pt x="31" y="93"/>
                    <a:pt x="31" y="94"/>
                  </a:cubicBezTo>
                  <a:close/>
                  <a:moveTo>
                    <a:pt x="34" y="94"/>
                  </a:moveTo>
                  <a:cubicBezTo>
                    <a:pt x="34" y="94"/>
                    <a:pt x="35" y="95"/>
                    <a:pt x="36" y="95"/>
                  </a:cubicBezTo>
                  <a:cubicBezTo>
                    <a:pt x="36" y="95"/>
                    <a:pt x="36" y="94"/>
                    <a:pt x="37" y="94"/>
                  </a:cubicBezTo>
                  <a:cubicBezTo>
                    <a:pt x="36" y="93"/>
                    <a:pt x="36" y="92"/>
                    <a:pt x="36" y="92"/>
                  </a:cubicBezTo>
                  <a:cubicBezTo>
                    <a:pt x="35" y="93"/>
                    <a:pt x="35" y="93"/>
                    <a:pt x="34" y="94"/>
                  </a:cubicBezTo>
                  <a:close/>
                  <a:moveTo>
                    <a:pt x="54" y="93"/>
                  </a:moveTo>
                  <a:cubicBezTo>
                    <a:pt x="54" y="94"/>
                    <a:pt x="54" y="94"/>
                    <a:pt x="55" y="95"/>
                  </a:cubicBezTo>
                  <a:cubicBezTo>
                    <a:pt x="55" y="94"/>
                    <a:pt x="55" y="93"/>
                    <a:pt x="55" y="92"/>
                  </a:cubicBezTo>
                  <a:cubicBezTo>
                    <a:pt x="55" y="93"/>
                    <a:pt x="55" y="93"/>
                    <a:pt x="54" y="93"/>
                  </a:cubicBezTo>
                  <a:close/>
                  <a:moveTo>
                    <a:pt x="59" y="94"/>
                  </a:moveTo>
                  <a:cubicBezTo>
                    <a:pt x="60" y="94"/>
                    <a:pt x="60" y="94"/>
                    <a:pt x="60" y="93"/>
                  </a:cubicBezTo>
                  <a:cubicBezTo>
                    <a:pt x="59" y="93"/>
                    <a:pt x="59" y="93"/>
                    <a:pt x="59" y="93"/>
                  </a:cubicBezTo>
                  <a:cubicBezTo>
                    <a:pt x="59" y="93"/>
                    <a:pt x="59" y="94"/>
                    <a:pt x="59" y="94"/>
                  </a:cubicBezTo>
                  <a:close/>
                  <a:moveTo>
                    <a:pt x="52" y="94"/>
                  </a:moveTo>
                  <a:cubicBezTo>
                    <a:pt x="52" y="94"/>
                    <a:pt x="53" y="94"/>
                    <a:pt x="53" y="93"/>
                  </a:cubicBezTo>
                  <a:cubicBezTo>
                    <a:pt x="52" y="93"/>
                    <a:pt x="52" y="93"/>
                    <a:pt x="52" y="93"/>
                  </a:cubicBezTo>
                  <a:cubicBezTo>
                    <a:pt x="52" y="93"/>
                    <a:pt x="52" y="94"/>
                    <a:pt x="52" y="94"/>
                  </a:cubicBezTo>
                  <a:close/>
                  <a:moveTo>
                    <a:pt x="44" y="94"/>
                  </a:moveTo>
                  <a:cubicBezTo>
                    <a:pt x="44" y="94"/>
                    <a:pt x="44" y="95"/>
                    <a:pt x="45" y="95"/>
                  </a:cubicBezTo>
                  <a:cubicBezTo>
                    <a:pt x="45" y="94"/>
                    <a:pt x="44" y="92"/>
                    <a:pt x="44" y="94"/>
                  </a:cubicBezTo>
                  <a:close/>
                  <a:moveTo>
                    <a:pt x="38" y="94"/>
                  </a:moveTo>
                  <a:cubicBezTo>
                    <a:pt x="38" y="94"/>
                    <a:pt x="38" y="94"/>
                    <a:pt x="38" y="94"/>
                  </a:cubicBezTo>
                  <a:cubicBezTo>
                    <a:pt x="38" y="94"/>
                    <a:pt x="38" y="94"/>
                    <a:pt x="38" y="94"/>
                  </a:cubicBezTo>
                  <a:cubicBezTo>
                    <a:pt x="38" y="94"/>
                    <a:pt x="38" y="94"/>
                    <a:pt x="38" y="94"/>
                  </a:cubicBezTo>
                  <a:close/>
                  <a:moveTo>
                    <a:pt x="65" y="96"/>
                  </a:moveTo>
                  <a:cubicBezTo>
                    <a:pt x="65" y="96"/>
                    <a:pt x="65" y="95"/>
                    <a:pt x="66" y="95"/>
                  </a:cubicBezTo>
                  <a:cubicBezTo>
                    <a:pt x="65" y="95"/>
                    <a:pt x="66" y="94"/>
                    <a:pt x="65" y="94"/>
                  </a:cubicBezTo>
                  <a:cubicBezTo>
                    <a:pt x="65" y="94"/>
                    <a:pt x="65" y="94"/>
                    <a:pt x="65" y="96"/>
                  </a:cubicBezTo>
                  <a:close/>
                  <a:moveTo>
                    <a:pt x="57" y="97"/>
                  </a:moveTo>
                  <a:cubicBezTo>
                    <a:pt x="57" y="96"/>
                    <a:pt x="58" y="94"/>
                    <a:pt x="56" y="94"/>
                  </a:cubicBezTo>
                  <a:cubicBezTo>
                    <a:pt x="55" y="95"/>
                    <a:pt x="56" y="97"/>
                    <a:pt x="57" y="97"/>
                  </a:cubicBezTo>
                  <a:close/>
                  <a:moveTo>
                    <a:pt x="68" y="99"/>
                  </a:moveTo>
                  <a:cubicBezTo>
                    <a:pt x="68" y="97"/>
                    <a:pt x="68" y="96"/>
                    <a:pt x="68" y="94"/>
                  </a:cubicBezTo>
                  <a:cubicBezTo>
                    <a:pt x="68" y="94"/>
                    <a:pt x="67" y="94"/>
                    <a:pt x="67" y="94"/>
                  </a:cubicBezTo>
                  <a:cubicBezTo>
                    <a:pt x="67" y="95"/>
                    <a:pt x="67" y="98"/>
                    <a:pt x="68" y="99"/>
                  </a:cubicBezTo>
                  <a:close/>
                  <a:moveTo>
                    <a:pt x="38" y="95"/>
                  </a:moveTo>
                  <a:cubicBezTo>
                    <a:pt x="39" y="95"/>
                    <a:pt x="39" y="96"/>
                    <a:pt x="39" y="96"/>
                  </a:cubicBezTo>
                  <a:cubicBezTo>
                    <a:pt x="40" y="95"/>
                    <a:pt x="39" y="94"/>
                    <a:pt x="39" y="94"/>
                  </a:cubicBezTo>
                  <a:cubicBezTo>
                    <a:pt x="39" y="94"/>
                    <a:pt x="38" y="95"/>
                    <a:pt x="38" y="95"/>
                  </a:cubicBezTo>
                  <a:close/>
                  <a:moveTo>
                    <a:pt x="41" y="96"/>
                  </a:moveTo>
                  <a:cubicBezTo>
                    <a:pt x="42" y="95"/>
                    <a:pt x="43" y="95"/>
                    <a:pt x="42" y="94"/>
                  </a:cubicBezTo>
                  <a:cubicBezTo>
                    <a:pt x="41" y="94"/>
                    <a:pt x="41" y="95"/>
                    <a:pt x="41" y="95"/>
                  </a:cubicBezTo>
                  <a:cubicBezTo>
                    <a:pt x="41" y="96"/>
                    <a:pt x="41" y="96"/>
                    <a:pt x="41" y="96"/>
                  </a:cubicBezTo>
                  <a:cubicBezTo>
                    <a:pt x="41" y="96"/>
                    <a:pt x="41" y="95"/>
                    <a:pt x="41" y="95"/>
                  </a:cubicBezTo>
                  <a:cubicBezTo>
                    <a:pt x="41" y="95"/>
                    <a:pt x="41" y="96"/>
                    <a:pt x="41" y="96"/>
                  </a:cubicBezTo>
                  <a:close/>
                  <a:moveTo>
                    <a:pt x="44" y="95"/>
                  </a:moveTo>
                  <a:cubicBezTo>
                    <a:pt x="44" y="94"/>
                    <a:pt x="44" y="94"/>
                    <a:pt x="43" y="94"/>
                  </a:cubicBezTo>
                  <a:cubicBezTo>
                    <a:pt x="43" y="94"/>
                    <a:pt x="43" y="95"/>
                    <a:pt x="44" y="95"/>
                  </a:cubicBezTo>
                  <a:close/>
                  <a:moveTo>
                    <a:pt x="59" y="96"/>
                  </a:moveTo>
                  <a:cubicBezTo>
                    <a:pt x="60" y="96"/>
                    <a:pt x="60" y="97"/>
                    <a:pt x="60" y="98"/>
                  </a:cubicBezTo>
                  <a:cubicBezTo>
                    <a:pt x="61" y="97"/>
                    <a:pt x="61" y="96"/>
                    <a:pt x="60" y="96"/>
                  </a:cubicBezTo>
                  <a:cubicBezTo>
                    <a:pt x="60" y="96"/>
                    <a:pt x="60" y="96"/>
                    <a:pt x="60" y="96"/>
                  </a:cubicBezTo>
                  <a:cubicBezTo>
                    <a:pt x="60" y="95"/>
                    <a:pt x="61" y="95"/>
                    <a:pt x="61" y="95"/>
                  </a:cubicBezTo>
                  <a:cubicBezTo>
                    <a:pt x="60" y="95"/>
                    <a:pt x="61" y="94"/>
                    <a:pt x="60" y="94"/>
                  </a:cubicBezTo>
                  <a:cubicBezTo>
                    <a:pt x="60" y="95"/>
                    <a:pt x="59" y="95"/>
                    <a:pt x="59" y="96"/>
                  </a:cubicBezTo>
                  <a:close/>
                  <a:moveTo>
                    <a:pt x="15" y="99"/>
                  </a:moveTo>
                  <a:cubicBezTo>
                    <a:pt x="16" y="97"/>
                    <a:pt x="17" y="96"/>
                    <a:pt x="17" y="94"/>
                  </a:cubicBezTo>
                  <a:cubicBezTo>
                    <a:pt x="16" y="96"/>
                    <a:pt x="15" y="97"/>
                    <a:pt x="15" y="99"/>
                  </a:cubicBezTo>
                  <a:close/>
                  <a:moveTo>
                    <a:pt x="36" y="96"/>
                  </a:moveTo>
                  <a:cubicBezTo>
                    <a:pt x="36" y="96"/>
                    <a:pt x="37" y="96"/>
                    <a:pt x="37" y="95"/>
                  </a:cubicBezTo>
                  <a:cubicBezTo>
                    <a:pt x="37" y="95"/>
                    <a:pt x="37" y="95"/>
                    <a:pt x="37" y="95"/>
                  </a:cubicBezTo>
                  <a:cubicBezTo>
                    <a:pt x="37" y="95"/>
                    <a:pt x="36" y="96"/>
                    <a:pt x="36" y="96"/>
                  </a:cubicBezTo>
                  <a:close/>
                  <a:moveTo>
                    <a:pt x="41" y="96"/>
                  </a:moveTo>
                  <a:cubicBezTo>
                    <a:pt x="42" y="97"/>
                    <a:pt x="42" y="97"/>
                    <a:pt x="43" y="98"/>
                  </a:cubicBezTo>
                  <a:cubicBezTo>
                    <a:pt x="43" y="97"/>
                    <a:pt x="43" y="97"/>
                    <a:pt x="44" y="96"/>
                  </a:cubicBezTo>
                  <a:cubicBezTo>
                    <a:pt x="43" y="96"/>
                    <a:pt x="43" y="95"/>
                    <a:pt x="42" y="95"/>
                  </a:cubicBezTo>
                  <a:cubicBezTo>
                    <a:pt x="42" y="96"/>
                    <a:pt x="41" y="96"/>
                    <a:pt x="41" y="96"/>
                  </a:cubicBezTo>
                  <a:cubicBezTo>
                    <a:pt x="41" y="96"/>
                    <a:pt x="41" y="96"/>
                    <a:pt x="41" y="96"/>
                  </a:cubicBezTo>
                  <a:close/>
                  <a:moveTo>
                    <a:pt x="52" y="95"/>
                  </a:moveTo>
                  <a:cubicBezTo>
                    <a:pt x="52" y="96"/>
                    <a:pt x="52" y="96"/>
                    <a:pt x="52" y="96"/>
                  </a:cubicBezTo>
                  <a:cubicBezTo>
                    <a:pt x="53" y="96"/>
                    <a:pt x="52" y="96"/>
                    <a:pt x="53" y="96"/>
                  </a:cubicBezTo>
                  <a:cubicBezTo>
                    <a:pt x="53" y="96"/>
                    <a:pt x="53" y="95"/>
                    <a:pt x="53" y="95"/>
                  </a:cubicBezTo>
                  <a:cubicBezTo>
                    <a:pt x="53" y="95"/>
                    <a:pt x="52" y="95"/>
                    <a:pt x="52" y="95"/>
                  </a:cubicBezTo>
                  <a:close/>
                  <a:moveTo>
                    <a:pt x="37" y="98"/>
                  </a:moveTo>
                  <a:cubicBezTo>
                    <a:pt x="38" y="98"/>
                    <a:pt x="38" y="97"/>
                    <a:pt x="38" y="97"/>
                  </a:cubicBezTo>
                  <a:cubicBezTo>
                    <a:pt x="38" y="96"/>
                    <a:pt x="38" y="96"/>
                    <a:pt x="38" y="96"/>
                  </a:cubicBezTo>
                  <a:cubicBezTo>
                    <a:pt x="37" y="96"/>
                    <a:pt x="37" y="97"/>
                    <a:pt x="37" y="98"/>
                  </a:cubicBezTo>
                  <a:close/>
                  <a:moveTo>
                    <a:pt x="47" y="97"/>
                  </a:moveTo>
                  <a:cubicBezTo>
                    <a:pt x="47" y="96"/>
                    <a:pt x="47" y="96"/>
                    <a:pt x="46" y="96"/>
                  </a:cubicBezTo>
                  <a:cubicBezTo>
                    <a:pt x="47" y="96"/>
                    <a:pt x="47" y="97"/>
                    <a:pt x="47" y="97"/>
                  </a:cubicBezTo>
                  <a:close/>
                  <a:moveTo>
                    <a:pt x="39" y="97"/>
                  </a:moveTo>
                  <a:cubicBezTo>
                    <a:pt x="39" y="97"/>
                    <a:pt x="40" y="97"/>
                    <a:pt x="40" y="98"/>
                  </a:cubicBezTo>
                  <a:cubicBezTo>
                    <a:pt x="40" y="97"/>
                    <a:pt x="41" y="97"/>
                    <a:pt x="41" y="96"/>
                  </a:cubicBezTo>
                  <a:cubicBezTo>
                    <a:pt x="40" y="96"/>
                    <a:pt x="40" y="96"/>
                    <a:pt x="40" y="96"/>
                  </a:cubicBezTo>
                  <a:cubicBezTo>
                    <a:pt x="40" y="96"/>
                    <a:pt x="40" y="97"/>
                    <a:pt x="39" y="97"/>
                  </a:cubicBezTo>
                  <a:close/>
                  <a:moveTo>
                    <a:pt x="31" y="96"/>
                  </a:moveTo>
                  <a:cubicBezTo>
                    <a:pt x="31" y="97"/>
                    <a:pt x="32" y="97"/>
                    <a:pt x="32" y="97"/>
                  </a:cubicBezTo>
                  <a:cubicBezTo>
                    <a:pt x="32" y="97"/>
                    <a:pt x="32" y="97"/>
                    <a:pt x="32" y="98"/>
                  </a:cubicBezTo>
                  <a:cubicBezTo>
                    <a:pt x="32" y="98"/>
                    <a:pt x="32" y="99"/>
                    <a:pt x="32" y="100"/>
                  </a:cubicBezTo>
                  <a:cubicBezTo>
                    <a:pt x="33" y="99"/>
                    <a:pt x="32" y="98"/>
                    <a:pt x="33" y="96"/>
                  </a:cubicBezTo>
                  <a:cubicBezTo>
                    <a:pt x="32" y="96"/>
                    <a:pt x="32" y="97"/>
                    <a:pt x="31" y="96"/>
                  </a:cubicBezTo>
                  <a:close/>
                  <a:moveTo>
                    <a:pt x="54" y="98"/>
                  </a:moveTo>
                  <a:cubicBezTo>
                    <a:pt x="55" y="99"/>
                    <a:pt x="54" y="100"/>
                    <a:pt x="55" y="100"/>
                  </a:cubicBezTo>
                  <a:cubicBezTo>
                    <a:pt x="55" y="99"/>
                    <a:pt x="55" y="97"/>
                    <a:pt x="55" y="96"/>
                  </a:cubicBezTo>
                  <a:cubicBezTo>
                    <a:pt x="54" y="97"/>
                    <a:pt x="54" y="98"/>
                    <a:pt x="54" y="98"/>
                  </a:cubicBezTo>
                  <a:close/>
                  <a:moveTo>
                    <a:pt x="46" y="98"/>
                  </a:moveTo>
                  <a:cubicBezTo>
                    <a:pt x="46" y="98"/>
                    <a:pt x="46" y="98"/>
                    <a:pt x="47" y="97"/>
                  </a:cubicBezTo>
                  <a:cubicBezTo>
                    <a:pt x="46" y="97"/>
                    <a:pt x="46" y="96"/>
                    <a:pt x="46" y="96"/>
                  </a:cubicBezTo>
                  <a:cubicBezTo>
                    <a:pt x="46" y="97"/>
                    <a:pt x="46" y="97"/>
                    <a:pt x="46" y="98"/>
                  </a:cubicBezTo>
                  <a:close/>
                  <a:moveTo>
                    <a:pt x="58" y="100"/>
                  </a:moveTo>
                  <a:cubicBezTo>
                    <a:pt x="58" y="99"/>
                    <a:pt x="58" y="98"/>
                    <a:pt x="58" y="97"/>
                  </a:cubicBezTo>
                  <a:cubicBezTo>
                    <a:pt x="58" y="98"/>
                    <a:pt x="58" y="99"/>
                    <a:pt x="58" y="100"/>
                  </a:cubicBezTo>
                  <a:close/>
                  <a:moveTo>
                    <a:pt x="65" y="102"/>
                  </a:moveTo>
                  <a:cubicBezTo>
                    <a:pt x="65" y="100"/>
                    <a:pt x="66" y="98"/>
                    <a:pt x="65" y="97"/>
                  </a:cubicBezTo>
                  <a:cubicBezTo>
                    <a:pt x="64" y="98"/>
                    <a:pt x="65" y="100"/>
                    <a:pt x="65" y="102"/>
                  </a:cubicBezTo>
                  <a:close/>
                  <a:moveTo>
                    <a:pt x="40" y="98"/>
                  </a:moveTo>
                  <a:cubicBezTo>
                    <a:pt x="41" y="99"/>
                    <a:pt x="41" y="99"/>
                    <a:pt x="41" y="100"/>
                  </a:cubicBezTo>
                  <a:cubicBezTo>
                    <a:pt x="42" y="100"/>
                    <a:pt x="42" y="99"/>
                    <a:pt x="42" y="99"/>
                  </a:cubicBezTo>
                  <a:cubicBezTo>
                    <a:pt x="41" y="98"/>
                    <a:pt x="41" y="96"/>
                    <a:pt x="40" y="98"/>
                  </a:cubicBezTo>
                  <a:close/>
                  <a:moveTo>
                    <a:pt x="43" y="99"/>
                  </a:moveTo>
                  <a:cubicBezTo>
                    <a:pt x="44" y="99"/>
                    <a:pt x="44" y="100"/>
                    <a:pt x="44" y="100"/>
                  </a:cubicBezTo>
                  <a:cubicBezTo>
                    <a:pt x="45" y="100"/>
                    <a:pt x="45" y="98"/>
                    <a:pt x="44" y="97"/>
                  </a:cubicBezTo>
                  <a:cubicBezTo>
                    <a:pt x="44" y="98"/>
                    <a:pt x="43" y="98"/>
                    <a:pt x="43" y="99"/>
                  </a:cubicBezTo>
                  <a:close/>
                  <a:moveTo>
                    <a:pt x="47" y="98"/>
                  </a:moveTo>
                  <a:cubicBezTo>
                    <a:pt x="48" y="98"/>
                    <a:pt x="48" y="97"/>
                    <a:pt x="47" y="97"/>
                  </a:cubicBezTo>
                  <a:cubicBezTo>
                    <a:pt x="47" y="98"/>
                    <a:pt x="47" y="98"/>
                    <a:pt x="47" y="98"/>
                  </a:cubicBezTo>
                  <a:close/>
                  <a:moveTo>
                    <a:pt x="38" y="99"/>
                  </a:moveTo>
                  <a:cubicBezTo>
                    <a:pt x="38" y="99"/>
                    <a:pt x="38" y="99"/>
                    <a:pt x="38" y="99"/>
                  </a:cubicBezTo>
                  <a:cubicBezTo>
                    <a:pt x="39" y="99"/>
                    <a:pt x="40" y="98"/>
                    <a:pt x="39" y="98"/>
                  </a:cubicBezTo>
                  <a:cubicBezTo>
                    <a:pt x="38" y="98"/>
                    <a:pt x="38" y="98"/>
                    <a:pt x="38" y="99"/>
                  </a:cubicBezTo>
                  <a:close/>
                  <a:moveTo>
                    <a:pt x="48" y="100"/>
                  </a:moveTo>
                  <a:cubicBezTo>
                    <a:pt x="48" y="99"/>
                    <a:pt x="47" y="98"/>
                    <a:pt x="47" y="98"/>
                  </a:cubicBezTo>
                  <a:cubicBezTo>
                    <a:pt x="46" y="98"/>
                    <a:pt x="47" y="100"/>
                    <a:pt x="48" y="100"/>
                  </a:cubicBezTo>
                  <a:close/>
                  <a:moveTo>
                    <a:pt x="36" y="100"/>
                  </a:moveTo>
                  <a:cubicBezTo>
                    <a:pt x="36" y="99"/>
                    <a:pt x="36" y="99"/>
                    <a:pt x="35" y="99"/>
                  </a:cubicBezTo>
                  <a:cubicBezTo>
                    <a:pt x="35" y="99"/>
                    <a:pt x="35" y="100"/>
                    <a:pt x="36" y="100"/>
                  </a:cubicBezTo>
                  <a:close/>
                  <a:moveTo>
                    <a:pt x="39" y="100"/>
                  </a:moveTo>
                  <a:cubicBezTo>
                    <a:pt x="39" y="100"/>
                    <a:pt x="39" y="101"/>
                    <a:pt x="40" y="101"/>
                  </a:cubicBezTo>
                  <a:cubicBezTo>
                    <a:pt x="40" y="101"/>
                    <a:pt x="40" y="101"/>
                    <a:pt x="41" y="100"/>
                  </a:cubicBezTo>
                  <a:cubicBezTo>
                    <a:pt x="40" y="100"/>
                    <a:pt x="40" y="99"/>
                    <a:pt x="40" y="99"/>
                  </a:cubicBezTo>
                  <a:cubicBezTo>
                    <a:pt x="39" y="99"/>
                    <a:pt x="39" y="100"/>
                    <a:pt x="39" y="100"/>
                  </a:cubicBezTo>
                  <a:close/>
                  <a:moveTo>
                    <a:pt x="52" y="103"/>
                  </a:moveTo>
                  <a:cubicBezTo>
                    <a:pt x="53" y="102"/>
                    <a:pt x="53" y="100"/>
                    <a:pt x="52" y="99"/>
                  </a:cubicBezTo>
                  <a:cubicBezTo>
                    <a:pt x="52" y="100"/>
                    <a:pt x="52" y="102"/>
                    <a:pt x="52" y="103"/>
                  </a:cubicBezTo>
                  <a:close/>
                  <a:moveTo>
                    <a:pt x="56" y="103"/>
                  </a:moveTo>
                  <a:cubicBezTo>
                    <a:pt x="57" y="102"/>
                    <a:pt x="57" y="100"/>
                    <a:pt x="57" y="99"/>
                  </a:cubicBezTo>
                  <a:cubicBezTo>
                    <a:pt x="56" y="100"/>
                    <a:pt x="55" y="102"/>
                    <a:pt x="56" y="103"/>
                  </a:cubicBezTo>
                  <a:close/>
                  <a:moveTo>
                    <a:pt x="59" y="100"/>
                  </a:moveTo>
                  <a:cubicBezTo>
                    <a:pt x="59" y="100"/>
                    <a:pt x="60" y="100"/>
                    <a:pt x="59" y="100"/>
                  </a:cubicBezTo>
                  <a:cubicBezTo>
                    <a:pt x="59" y="101"/>
                    <a:pt x="59" y="101"/>
                    <a:pt x="60" y="101"/>
                  </a:cubicBezTo>
                  <a:cubicBezTo>
                    <a:pt x="59" y="101"/>
                    <a:pt x="60" y="102"/>
                    <a:pt x="60" y="102"/>
                  </a:cubicBezTo>
                  <a:cubicBezTo>
                    <a:pt x="61" y="102"/>
                    <a:pt x="60" y="101"/>
                    <a:pt x="60" y="100"/>
                  </a:cubicBezTo>
                  <a:cubicBezTo>
                    <a:pt x="60" y="101"/>
                    <a:pt x="60" y="101"/>
                    <a:pt x="60" y="101"/>
                  </a:cubicBezTo>
                  <a:cubicBezTo>
                    <a:pt x="60" y="100"/>
                    <a:pt x="61" y="100"/>
                    <a:pt x="60" y="99"/>
                  </a:cubicBezTo>
                  <a:cubicBezTo>
                    <a:pt x="60" y="100"/>
                    <a:pt x="60" y="99"/>
                    <a:pt x="59" y="100"/>
                  </a:cubicBezTo>
                  <a:close/>
                  <a:moveTo>
                    <a:pt x="13" y="101"/>
                  </a:moveTo>
                  <a:cubicBezTo>
                    <a:pt x="13" y="100"/>
                    <a:pt x="14" y="100"/>
                    <a:pt x="13" y="100"/>
                  </a:cubicBezTo>
                  <a:cubicBezTo>
                    <a:pt x="13" y="100"/>
                    <a:pt x="13" y="101"/>
                    <a:pt x="13" y="101"/>
                  </a:cubicBezTo>
                  <a:close/>
                  <a:moveTo>
                    <a:pt x="42" y="101"/>
                  </a:moveTo>
                  <a:cubicBezTo>
                    <a:pt x="42" y="101"/>
                    <a:pt x="42" y="102"/>
                    <a:pt x="43" y="102"/>
                  </a:cubicBezTo>
                  <a:cubicBezTo>
                    <a:pt x="43" y="102"/>
                    <a:pt x="43" y="102"/>
                    <a:pt x="43" y="101"/>
                  </a:cubicBezTo>
                  <a:cubicBezTo>
                    <a:pt x="43" y="101"/>
                    <a:pt x="43" y="100"/>
                    <a:pt x="42" y="100"/>
                  </a:cubicBezTo>
                  <a:cubicBezTo>
                    <a:pt x="42" y="100"/>
                    <a:pt x="42" y="100"/>
                    <a:pt x="42" y="101"/>
                  </a:cubicBezTo>
                  <a:close/>
                  <a:moveTo>
                    <a:pt x="34" y="102"/>
                  </a:moveTo>
                  <a:cubicBezTo>
                    <a:pt x="34" y="102"/>
                    <a:pt x="35" y="101"/>
                    <a:pt x="35" y="101"/>
                  </a:cubicBezTo>
                  <a:cubicBezTo>
                    <a:pt x="35" y="99"/>
                    <a:pt x="33" y="101"/>
                    <a:pt x="34" y="102"/>
                  </a:cubicBezTo>
                  <a:close/>
                  <a:moveTo>
                    <a:pt x="46" y="102"/>
                  </a:moveTo>
                  <a:cubicBezTo>
                    <a:pt x="46" y="101"/>
                    <a:pt x="47" y="101"/>
                    <a:pt x="47" y="101"/>
                  </a:cubicBezTo>
                  <a:cubicBezTo>
                    <a:pt x="46" y="100"/>
                    <a:pt x="46" y="100"/>
                    <a:pt x="46" y="100"/>
                  </a:cubicBezTo>
                  <a:cubicBezTo>
                    <a:pt x="46" y="101"/>
                    <a:pt x="46" y="101"/>
                    <a:pt x="46" y="102"/>
                  </a:cubicBezTo>
                  <a:close/>
                  <a:moveTo>
                    <a:pt x="37" y="102"/>
                  </a:moveTo>
                  <a:cubicBezTo>
                    <a:pt x="37" y="101"/>
                    <a:pt x="37" y="100"/>
                    <a:pt x="36" y="100"/>
                  </a:cubicBezTo>
                  <a:cubicBezTo>
                    <a:pt x="36" y="100"/>
                    <a:pt x="36" y="101"/>
                    <a:pt x="37" y="102"/>
                  </a:cubicBezTo>
                  <a:close/>
                  <a:moveTo>
                    <a:pt x="39" y="103"/>
                  </a:moveTo>
                  <a:cubicBezTo>
                    <a:pt x="39" y="102"/>
                    <a:pt x="38" y="101"/>
                    <a:pt x="38" y="101"/>
                  </a:cubicBezTo>
                  <a:cubicBezTo>
                    <a:pt x="38" y="101"/>
                    <a:pt x="38" y="101"/>
                    <a:pt x="38" y="101"/>
                  </a:cubicBezTo>
                  <a:cubicBezTo>
                    <a:pt x="38" y="101"/>
                    <a:pt x="38" y="102"/>
                    <a:pt x="39" y="103"/>
                  </a:cubicBezTo>
                  <a:close/>
                  <a:moveTo>
                    <a:pt x="45" y="101"/>
                  </a:moveTo>
                  <a:cubicBezTo>
                    <a:pt x="45" y="102"/>
                    <a:pt x="45" y="102"/>
                    <a:pt x="45" y="102"/>
                  </a:cubicBezTo>
                  <a:cubicBezTo>
                    <a:pt x="45" y="102"/>
                    <a:pt x="45" y="101"/>
                    <a:pt x="45" y="101"/>
                  </a:cubicBezTo>
                  <a:cubicBezTo>
                    <a:pt x="45" y="101"/>
                    <a:pt x="44" y="101"/>
                    <a:pt x="45" y="101"/>
                  </a:cubicBezTo>
                  <a:close/>
                  <a:moveTo>
                    <a:pt x="62" y="104"/>
                  </a:moveTo>
                  <a:cubicBezTo>
                    <a:pt x="62" y="103"/>
                    <a:pt x="63" y="102"/>
                    <a:pt x="62" y="101"/>
                  </a:cubicBezTo>
                  <a:cubicBezTo>
                    <a:pt x="62" y="102"/>
                    <a:pt x="62" y="103"/>
                    <a:pt x="62" y="104"/>
                  </a:cubicBezTo>
                  <a:close/>
                  <a:moveTo>
                    <a:pt x="66" y="108"/>
                  </a:moveTo>
                  <a:cubicBezTo>
                    <a:pt x="66" y="106"/>
                    <a:pt x="68" y="103"/>
                    <a:pt x="66" y="101"/>
                  </a:cubicBezTo>
                  <a:cubicBezTo>
                    <a:pt x="67" y="104"/>
                    <a:pt x="66" y="106"/>
                    <a:pt x="66" y="108"/>
                  </a:cubicBezTo>
                  <a:close/>
                  <a:moveTo>
                    <a:pt x="40" y="103"/>
                  </a:moveTo>
                  <a:cubicBezTo>
                    <a:pt x="41" y="103"/>
                    <a:pt x="41" y="104"/>
                    <a:pt x="41" y="104"/>
                  </a:cubicBezTo>
                  <a:cubicBezTo>
                    <a:pt x="42" y="103"/>
                    <a:pt x="42" y="103"/>
                    <a:pt x="42" y="103"/>
                  </a:cubicBezTo>
                  <a:cubicBezTo>
                    <a:pt x="42" y="102"/>
                    <a:pt x="42" y="102"/>
                    <a:pt x="41" y="101"/>
                  </a:cubicBezTo>
                  <a:cubicBezTo>
                    <a:pt x="41" y="102"/>
                    <a:pt x="40" y="102"/>
                    <a:pt x="40" y="103"/>
                  </a:cubicBezTo>
                  <a:close/>
                  <a:moveTo>
                    <a:pt x="35" y="104"/>
                  </a:moveTo>
                  <a:cubicBezTo>
                    <a:pt x="35" y="103"/>
                    <a:pt x="36" y="103"/>
                    <a:pt x="36" y="102"/>
                  </a:cubicBezTo>
                  <a:cubicBezTo>
                    <a:pt x="36" y="102"/>
                    <a:pt x="36" y="102"/>
                    <a:pt x="35" y="101"/>
                  </a:cubicBezTo>
                  <a:cubicBezTo>
                    <a:pt x="35" y="102"/>
                    <a:pt x="34" y="103"/>
                    <a:pt x="35" y="104"/>
                  </a:cubicBezTo>
                  <a:close/>
                  <a:moveTo>
                    <a:pt x="32" y="104"/>
                  </a:moveTo>
                  <a:cubicBezTo>
                    <a:pt x="33" y="103"/>
                    <a:pt x="32" y="102"/>
                    <a:pt x="33" y="102"/>
                  </a:cubicBezTo>
                  <a:cubicBezTo>
                    <a:pt x="32" y="102"/>
                    <a:pt x="32" y="102"/>
                    <a:pt x="32" y="102"/>
                  </a:cubicBezTo>
                  <a:cubicBezTo>
                    <a:pt x="32" y="102"/>
                    <a:pt x="32" y="103"/>
                    <a:pt x="32" y="104"/>
                  </a:cubicBezTo>
                  <a:close/>
                  <a:moveTo>
                    <a:pt x="47" y="105"/>
                  </a:moveTo>
                  <a:cubicBezTo>
                    <a:pt x="48" y="104"/>
                    <a:pt x="48" y="102"/>
                    <a:pt x="47" y="102"/>
                  </a:cubicBezTo>
                  <a:cubicBezTo>
                    <a:pt x="46" y="102"/>
                    <a:pt x="45" y="104"/>
                    <a:pt x="47" y="105"/>
                  </a:cubicBezTo>
                  <a:close/>
                  <a:moveTo>
                    <a:pt x="38" y="104"/>
                  </a:moveTo>
                  <a:cubicBezTo>
                    <a:pt x="39" y="103"/>
                    <a:pt x="38" y="102"/>
                    <a:pt x="37" y="102"/>
                  </a:cubicBezTo>
                  <a:cubicBezTo>
                    <a:pt x="37" y="102"/>
                    <a:pt x="38" y="103"/>
                    <a:pt x="38" y="104"/>
                  </a:cubicBezTo>
                  <a:close/>
                  <a:moveTo>
                    <a:pt x="58" y="103"/>
                  </a:moveTo>
                  <a:cubicBezTo>
                    <a:pt x="58" y="102"/>
                    <a:pt x="59" y="102"/>
                    <a:pt x="58" y="102"/>
                  </a:cubicBezTo>
                  <a:cubicBezTo>
                    <a:pt x="58" y="102"/>
                    <a:pt x="58" y="102"/>
                    <a:pt x="58" y="103"/>
                  </a:cubicBezTo>
                  <a:close/>
                  <a:moveTo>
                    <a:pt x="51" y="103"/>
                  </a:moveTo>
                  <a:cubicBezTo>
                    <a:pt x="51" y="102"/>
                    <a:pt x="51" y="102"/>
                    <a:pt x="50" y="102"/>
                  </a:cubicBezTo>
                  <a:cubicBezTo>
                    <a:pt x="50" y="102"/>
                    <a:pt x="50" y="103"/>
                    <a:pt x="51" y="103"/>
                  </a:cubicBezTo>
                  <a:close/>
                  <a:moveTo>
                    <a:pt x="43" y="103"/>
                  </a:moveTo>
                  <a:cubicBezTo>
                    <a:pt x="44" y="103"/>
                    <a:pt x="44" y="104"/>
                    <a:pt x="44" y="104"/>
                  </a:cubicBezTo>
                  <a:cubicBezTo>
                    <a:pt x="44" y="104"/>
                    <a:pt x="45" y="104"/>
                    <a:pt x="45" y="103"/>
                  </a:cubicBezTo>
                  <a:cubicBezTo>
                    <a:pt x="44" y="102"/>
                    <a:pt x="44" y="103"/>
                    <a:pt x="44" y="102"/>
                  </a:cubicBezTo>
                  <a:cubicBezTo>
                    <a:pt x="44" y="103"/>
                    <a:pt x="43" y="103"/>
                    <a:pt x="43" y="103"/>
                  </a:cubicBezTo>
                  <a:close/>
                  <a:moveTo>
                    <a:pt x="54" y="106"/>
                  </a:moveTo>
                  <a:cubicBezTo>
                    <a:pt x="55" y="105"/>
                    <a:pt x="56" y="103"/>
                    <a:pt x="54" y="102"/>
                  </a:cubicBezTo>
                  <a:cubicBezTo>
                    <a:pt x="54" y="103"/>
                    <a:pt x="53" y="105"/>
                    <a:pt x="54" y="106"/>
                  </a:cubicBezTo>
                  <a:close/>
                  <a:moveTo>
                    <a:pt x="58" y="103"/>
                  </a:moveTo>
                  <a:cubicBezTo>
                    <a:pt x="58" y="104"/>
                    <a:pt x="58" y="104"/>
                    <a:pt x="58" y="105"/>
                  </a:cubicBezTo>
                  <a:cubicBezTo>
                    <a:pt x="59" y="105"/>
                    <a:pt x="59" y="103"/>
                    <a:pt x="58" y="103"/>
                  </a:cubicBezTo>
                  <a:cubicBezTo>
                    <a:pt x="58" y="103"/>
                    <a:pt x="58" y="103"/>
                    <a:pt x="58" y="103"/>
                  </a:cubicBezTo>
                  <a:close/>
                  <a:moveTo>
                    <a:pt x="10" y="114"/>
                  </a:moveTo>
                  <a:cubicBezTo>
                    <a:pt x="10" y="112"/>
                    <a:pt x="10" y="110"/>
                    <a:pt x="11" y="108"/>
                  </a:cubicBezTo>
                  <a:cubicBezTo>
                    <a:pt x="11" y="106"/>
                    <a:pt x="12" y="104"/>
                    <a:pt x="12" y="103"/>
                  </a:cubicBezTo>
                  <a:cubicBezTo>
                    <a:pt x="11" y="106"/>
                    <a:pt x="9" y="111"/>
                    <a:pt x="10" y="114"/>
                  </a:cubicBezTo>
                  <a:close/>
                  <a:moveTo>
                    <a:pt x="35" y="104"/>
                  </a:moveTo>
                  <a:cubicBezTo>
                    <a:pt x="35" y="105"/>
                    <a:pt x="36" y="106"/>
                    <a:pt x="36" y="106"/>
                  </a:cubicBezTo>
                  <a:cubicBezTo>
                    <a:pt x="37" y="106"/>
                    <a:pt x="37" y="105"/>
                    <a:pt x="37" y="104"/>
                  </a:cubicBezTo>
                  <a:cubicBezTo>
                    <a:pt x="37" y="104"/>
                    <a:pt x="37" y="103"/>
                    <a:pt x="36" y="103"/>
                  </a:cubicBezTo>
                  <a:cubicBezTo>
                    <a:pt x="36" y="103"/>
                    <a:pt x="35" y="104"/>
                    <a:pt x="35" y="104"/>
                  </a:cubicBezTo>
                  <a:close/>
                  <a:moveTo>
                    <a:pt x="39" y="104"/>
                  </a:moveTo>
                  <a:cubicBezTo>
                    <a:pt x="40" y="104"/>
                    <a:pt x="40" y="105"/>
                    <a:pt x="40" y="105"/>
                  </a:cubicBezTo>
                  <a:cubicBezTo>
                    <a:pt x="40" y="105"/>
                    <a:pt x="41" y="105"/>
                    <a:pt x="41" y="105"/>
                  </a:cubicBezTo>
                  <a:cubicBezTo>
                    <a:pt x="40" y="104"/>
                    <a:pt x="40" y="103"/>
                    <a:pt x="40" y="103"/>
                  </a:cubicBezTo>
                  <a:cubicBezTo>
                    <a:pt x="40" y="103"/>
                    <a:pt x="40" y="104"/>
                    <a:pt x="39" y="104"/>
                  </a:cubicBezTo>
                  <a:close/>
                  <a:moveTo>
                    <a:pt x="34" y="105"/>
                  </a:moveTo>
                  <a:cubicBezTo>
                    <a:pt x="34" y="105"/>
                    <a:pt x="34" y="105"/>
                    <a:pt x="34" y="105"/>
                  </a:cubicBezTo>
                  <a:cubicBezTo>
                    <a:pt x="34" y="104"/>
                    <a:pt x="34" y="103"/>
                    <a:pt x="34" y="104"/>
                  </a:cubicBezTo>
                  <a:cubicBezTo>
                    <a:pt x="34" y="104"/>
                    <a:pt x="33" y="105"/>
                    <a:pt x="34" y="105"/>
                  </a:cubicBezTo>
                  <a:close/>
                  <a:moveTo>
                    <a:pt x="51" y="105"/>
                  </a:moveTo>
                  <a:cubicBezTo>
                    <a:pt x="51" y="104"/>
                    <a:pt x="51" y="104"/>
                    <a:pt x="50" y="103"/>
                  </a:cubicBezTo>
                  <a:cubicBezTo>
                    <a:pt x="50" y="104"/>
                    <a:pt x="50" y="105"/>
                    <a:pt x="51" y="105"/>
                  </a:cubicBezTo>
                  <a:close/>
                  <a:moveTo>
                    <a:pt x="43" y="104"/>
                  </a:moveTo>
                  <a:cubicBezTo>
                    <a:pt x="42" y="104"/>
                    <a:pt x="42" y="105"/>
                    <a:pt x="42" y="105"/>
                  </a:cubicBezTo>
                  <a:cubicBezTo>
                    <a:pt x="42" y="105"/>
                    <a:pt x="42" y="105"/>
                    <a:pt x="42" y="105"/>
                  </a:cubicBezTo>
                  <a:cubicBezTo>
                    <a:pt x="42" y="105"/>
                    <a:pt x="43" y="105"/>
                    <a:pt x="43" y="106"/>
                  </a:cubicBezTo>
                  <a:cubicBezTo>
                    <a:pt x="43" y="106"/>
                    <a:pt x="43" y="105"/>
                    <a:pt x="43" y="105"/>
                  </a:cubicBezTo>
                  <a:cubicBezTo>
                    <a:pt x="43" y="105"/>
                    <a:pt x="43" y="105"/>
                    <a:pt x="43" y="104"/>
                  </a:cubicBezTo>
                  <a:cubicBezTo>
                    <a:pt x="43" y="104"/>
                    <a:pt x="43" y="105"/>
                    <a:pt x="43" y="104"/>
                  </a:cubicBezTo>
                  <a:cubicBezTo>
                    <a:pt x="43" y="104"/>
                    <a:pt x="43" y="104"/>
                    <a:pt x="43" y="104"/>
                  </a:cubicBezTo>
                  <a:close/>
                  <a:moveTo>
                    <a:pt x="49" y="107"/>
                  </a:moveTo>
                  <a:cubicBezTo>
                    <a:pt x="49" y="107"/>
                    <a:pt x="50" y="104"/>
                    <a:pt x="49" y="104"/>
                  </a:cubicBezTo>
                  <a:cubicBezTo>
                    <a:pt x="48" y="105"/>
                    <a:pt x="49" y="106"/>
                    <a:pt x="49" y="107"/>
                  </a:cubicBezTo>
                  <a:close/>
                  <a:moveTo>
                    <a:pt x="45" y="105"/>
                  </a:moveTo>
                  <a:cubicBezTo>
                    <a:pt x="45" y="105"/>
                    <a:pt x="45" y="106"/>
                    <a:pt x="45" y="106"/>
                  </a:cubicBezTo>
                  <a:cubicBezTo>
                    <a:pt x="45" y="105"/>
                    <a:pt x="46" y="105"/>
                    <a:pt x="45" y="104"/>
                  </a:cubicBezTo>
                  <a:cubicBezTo>
                    <a:pt x="45" y="105"/>
                    <a:pt x="45" y="105"/>
                    <a:pt x="45" y="105"/>
                  </a:cubicBezTo>
                  <a:close/>
                  <a:moveTo>
                    <a:pt x="31" y="105"/>
                  </a:moveTo>
                  <a:cubicBezTo>
                    <a:pt x="31" y="106"/>
                    <a:pt x="32" y="105"/>
                    <a:pt x="31" y="104"/>
                  </a:cubicBezTo>
                  <a:cubicBezTo>
                    <a:pt x="31" y="105"/>
                    <a:pt x="31" y="105"/>
                    <a:pt x="31" y="105"/>
                  </a:cubicBezTo>
                  <a:close/>
                  <a:moveTo>
                    <a:pt x="38" y="105"/>
                  </a:moveTo>
                  <a:cubicBezTo>
                    <a:pt x="39" y="105"/>
                    <a:pt x="39" y="106"/>
                    <a:pt x="39" y="106"/>
                  </a:cubicBezTo>
                  <a:cubicBezTo>
                    <a:pt x="39" y="106"/>
                    <a:pt x="39" y="106"/>
                    <a:pt x="40" y="106"/>
                  </a:cubicBezTo>
                  <a:cubicBezTo>
                    <a:pt x="39" y="105"/>
                    <a:pt x="39" y="105"/>
                    <a:pt x="39" y="104"/>
                  </a:cubicBezTo>
                  <a:cubicBezTo>
                    <a:pt x="39" y="105"/>
                    <a:pt x="38" y="105"/>
                    <a:pt x="38" y="105"/>
                  </a:cubicBezTo>
                  <a:close/>
                  <a:moveTo>
                    <a:pt x="56" y="107"/>
                  </a:moveTo>
                  <a:cubicBezTo>
                    <a:pt x="57" y="107"/>
                    <a:pt x="57" y="105"/>
                    <a:pt x="56" y="105"/>
                  </a:cubicBezTo>
                  <a:cubicBezTo>
                    <a:pt x="56" y="105"/>
                    <a:pt x="56" y="107"/>
                    <a:pt x="56" y="107"/>
                  </a:cubicBezTo>
                  <a:close/>
                  <a:moveTo>
                    <a:pt x="53" y="106"/>
                  </a:moveTo>
                  <a:cubicBezTo>
                    <a:pt x="52" y="106"/>
                    <a:pt x="52" y="105"/>
                    <a:pt x="52" y="105"/>
                  </a:cubicBezTo>
                  <a:cubicBezTo>
                    <a:pt x="52" y="105"/>
                    <a:pt x="52" y="106"/>
                    <a:pt x="53" y="106"/>
                  </a:cubicBezTo>
                  <a:close/>
                  <a:moveTo>
                    <a:pt x="63" y="106"/>
                  </a:moveTo>
                  <a:cubicBezTo>
                    <a:pt x="63" y="106"/>
                    <a:pt x="63" y="106"/>
                    <a:pt x="63" y="105"/>
                  </a:cubicBezTo>
                  <a:cubicBezTo>
                    <a:pt x="63" y="105"/>
                    <a:pt x="63" y="105"/>
                    <a:pt x="63" y="105"/>
                  </a:cubicBezTo>
                  <a:cubicBezTo>
                    <a:pt x="63" y="105"/>
                    <a:pt x="63" y="108"/>
                    <a:pt x="63" y="106"/>
                  </a:cubicBezTo>
                  <a:close/>
                  <a:moveTo>
                    <a:pt x="34" y="106"/>
                  </a:moveTo>
                  <a:cubicBezTo>
                    <a:pt x="34" y="108"/>
                    <a:pt x="35" y="109"/>
                    <a:pt x="36" y="111"/>
                  </a:cubicBezTo>
                  <a:cubicBezTo>
                    <a:pt x="36" y="110"/>
                    <a:pt x="36" y="110"/>
                    <a:pt x="36" y="109"/>
                  </a:cubicBezTo>
                  <a:cubicBezTo>
                    <a:pt x="36" y="109"/>
                    <a:pt x="36" y="110"/>
                    <a:pt x="36" y="110"/>
                  </a:cubicBezTo>
                  <a:cubicBezTo>
                    <a:pt x="37" y="110"/>
                    <a:pt x="36" y="109"/>
                    <a:pt x="37" y="109"/>
                  </a:cubicBezTo>
                  <a:cubicBezTo>
                    <a:pt x="36" y="109"/>
                    <a:pt x="36" y="109"/>
                    <a:pt x="36" y="108"/>
                  </a:cubicBezTo>
                  <a:cubicBezTo>
                    <a:pt x="37" y="108"/>
                    <a:pt x="37" y="108"/>
                    <a:pt x="37" y="108"/>
                  </a:cubicBezTo>
                  <a:cubicBezTo>
                    <a:pt x="37" y="108"/>
                    <a:pt x="37" y="108"/>
                    <a:pt x="37" y="108"/>
                  </a:cubicBezTo>
                  <a:cubicBezTo>
                    <a:pt x="38" y="108"/>
                    <a:pt x="38" y="107"/>
                    <a:pt x="39" y="107"/>
                  </a:cubicBezTo>
                  <a:cubicBezTo>
                    <a:pt x="38" y="107"/>
                    <a:pt x="38" y="106"/>
                    <a:pt x="38" y="106"/>
                  </a:cubicBezTo>
                  <a:cubicBezTo>
                    <a:pt x="37" y="107"/>
                    <a:pt x="37" y="108"/>
                    <a:pt x="35" y="108"/>
                  </a:cubicBezTo>
                  <a:cubicBezTo>
                    <a:pt x="35" y="107"/>
                    <a:pt x="35" y="106"/>
                    <a:pt x="35" y="105"/>
                  </a:cubicBezTo>
                  <a:cubicBezTo>
                    <a:pt x="34" y="105"/>
                    <a:pt x="34" y="105"/>
                    <a:pt x="34" y="106"/>
                  </a:cubicBezTo>
                  <a:cubicBezTo>
                    <a:pt x="34" y="106"/>
                    <a:pt x="34" y="106"/>
                    <a:pt x="34" y="106"/>
                  </a:cubicBezTo>
                  <a:cubicBezTo>
                    <a:pt x="34" y="106"/>
                    <a:pt x="34" y="106"/>
                    <a:pt x="34" y="106"/>
                  </a:cubicBezTo>
                  <a:close/>
                  <a:moveTo>
                    <a:pt x="41" y="106"/>
                  </a:moveTo>
                  <a:cubicBezTo>
                    <a:pt x="41" y="106"/>
                    <a:pt x="41" y="107"/>
                    <a:pt x="42" y="107"/>
                  </a:cubicBezTo>
                  <a:cubicBezTo>
                    <a:pt x="42" y="106"/>
                    <a:pt x="42" y="106"/>
                    <a:pt x="41" y="105"/>
                  </a:cubicBezTo>
                  <a:cubicBezTo>
                    <a:pt x="41" y="106"/>
                    <a:pt x="41" y="106"/>
                    <a:pt x="41" y="106"/>
                  </a:cubicBezTo>
                  <a:close/>
                  <a:moveTo>
                    <a:pt x="43" y="107"/>
                  </a:moveTo>
                  <a:cubicBezTo>
                    <a:pt x="44" y="107"/>
                    <a:pt x="44" y="106"/>
                    <a:pt x="44" y="107"/>
                  </a:cubicBezTo>
                  <a:cubicBezTo>
                    <a:pt x="44" y="107"/>
                    <a:pt x="44" y="107"/>
                    <a:pt x="43" y="107"/>
                  </a:cubicBezTo>
                  <a:cubicBezTo>
                    <a:pt x="44" y="107"/>
                    <a:pt x="44" y="108"/>
                    <a:pt x="45" y="108"/>
                  </a:cubicBezTo>
                  <a:cubicBezTo>
                    <a:pt x="44" y="107"/>
                    <a:pt x="44" y="106"/>
                    <a:pt x="43" y="106"/>
                  </a:cubicBezTo>
                  <a:cubicBezTo>
                    <a:pt x="43" y="106"/>
                    <a:pt x="43" y="107"/>
                    <a:pt x="43" y="107"/>
                  </a:cubicBezTo>
                  <a:close/>
                  <a:moveTo>
                    <a:pt x="54" y="106"/>
                  </a:moveTo>
                  <a:cubicBezTo>
                    <a:pt x="55" y="107"/>
                    <a:pt x="55" y="107"/>
                    <a:pt x="55" y="107"/>
                  </a:cubicBezTo>
                  <a:cubicBezTo>
                    <a:pt x="55" y="107"/>
                    <a:pt x="55" y="106"/>
                    <a:pt x="55" y="106"/>
                  </a:cubicBezTo>
                  <a:cubicBezTo>
                    <a:pt x="55" y="106"/>
                    <a:pt x="55" y="106"/>
                    <a:pt x="54" y="106"/>
                  </a:cubicBezTo>
                  <a:close/>
                  <a:moveTo>
                    <a:pt x="47" y="107"/>
                  </a:moveTo>
                  <a:cubicBezTo>
                    <a:pt x="46" y="107"/>
                    <a:pt x="46" y="107"/>
                    <a:pt x="46" y="108"/>
                  </a:cubicBezTo>
                  <a:cubicBezTo>
                    <a:pt x="47" y="108"/>
                    <a:pt x="47" y="109"/>
                    <a:pt x="48" y="109"/>
                  </a:cubicBezTo>
                  <a:cubicBezTo>
                    <a:pt x="48" y="108"/>
                    <a:pt x="47" y="107"/>
                    <a:pt x="47" y="107"/>
                  </a:cubicBezTo>
                  <a:close/>
                  <a:moveTo>
                    <a:pt x="52" y="108"/>
                  </a:moveTo>
                  <a:cubicBezTo>
                    <a:pt x="52" y="107"/>
                    <a:pt x="53" y="106"/>
                    <a:pt x="52" y="107"/>
                  </a:cubicBezTo>
                  <a:cubicBezTo>
                    <a:pt x="52" y="107"/>
                    <a:pt x="52" y="108"/>
                    <a:pt x="52" y="108"/>
                  </a:cubicBezTo>
                  <a:close/>
                  <a:moveTo>
                    <a:pt x="58" y="109"/>
                  </a:moveTo>
                  <a:cubicBezTo>
                    <a:pt x="58" y="108"/>
                    <a:pt x="58" y="108"/>
                    <a:pt x="58" y="108"/>
                  </a:cubicBezTo>
                  <a:cubicBezTo>
                    <a:pt x="58" y="108"/>
                    <a:pt x="58" y="107"/>
                    <a:pt x="57" y="107"/>
                  </a:cubicBezTo>
                  <a:cubicBezTo>
                    <a:pt x="58" y="108"/>
                    <a:pt x="57" y="108"/>
                    <a:pt x="58" y="109"/>
                  </a:cubicBezTo>
                  <a:close/>
                  <a:moveTo>
                    <a:pt x="40" y="108"/>
                  </a:moveTo>
                  <a:cubicBezTo>
                    <a:pt x="40" y="108"/>
                    <a:pt x="40" y="108"/>
                    <a:pt x="41" y="108"/>
                  </a:cubicBezTo>
                  <a:cubicBezTo>
                    <a:pt x="41" y="108"/>
                    <a:pt x="41" y="107"/>
                    <a:pt x="40" y="107"/>
                  </a:cubicBezTo>
                  <a:cubicBezTo>
                    <a:pt x="40" y="107"/>
                    <a:pt x="40" y="108"/>
                    <a:pt x="40" y="108"/>
                  </a:cubicBezTo>
                  <a:close/>
                  <a:moveTo>
                    <a:pt x="51" y="110"/>
                  </a:moveTo>
                  <a:cubicBezTo>
                    <a:pt x="51" y="109"/>
                    <a:pt x="51" y="107"/>
                    <a:pt x="50" y="107"/>
                  </a:cubicBezTo>
                  <a:cubicBezTo>
                    <a:pt x="50" y="108"/>
                    <a:pt x="50" y="109"/>
                    <a:pt x="51" y="110"/>
                  </a:cubicBezTo>
                  <a:close/>
                  <a:moveTo>
                    <a:pt x="42" y="108"/>
                  </a:moveTo>
                  <a:cubicBezTo>
                    <a:pt x="42" y="108"/>
                    <a:pt x="43" y="108"/>
                    <a:pt x="43" y="107"/>
                  </a:cubicBezTo>
                  <a:cubicBezTo>
                    <a:pt x="43" y="107"/>
                    <a:pt x="43" y="107"/>
                    <a:pt x="42" y="107"/>
                  </a:cubicBezTo>
                  <a:cubicBezTo>
                    <a:pt x="42" y="108"/>
                    <a:pt x="42" y="108"/>
                    <a:pt x="42" y="108"/>
                  </a:cubicBezTo>
                  <a:close/>
                  <a:moveTo>
                    <a:pt x="60" y="109"/>
                  </a:moveTo>
                  <a:cubicBezTo>
                    <a:pt x="60" y="108"/>
                    <a:pt x="60" y="108"/>
                    <a:pt x="60" y="107"/>
                  </a:cubicBezTo>
                  <a:cubicBezTo>
                    <a:pt x="59" y="108"/>
                    <a:pt x="60" y="109"/>
                    <a:pt x="60" y="109"/>
                  </a:cubicBezTo>
                  <a:close/>
                  <a:moveTo>
                    <a:pt x="55" y="109"/>
                  </a:moveTo>
                  <a:cubicBezTo>
                    <a:pt x="55" y="109"/>
                    <a:pt x="54" y="108"/>
                    <a:pt x="54" y="108"/>
                  </a:cubicBezTo>
                  <a:cubicBezTo>
                    <a:pt x="54" y="108"/>
                    <a:pt x="54" y="109"/>
                    <a:pt x="55" y="109"/>
                  </a:cubicBezTo>
                  <a:close/>
                  <a:moveTo>
                    <a:pt x="57" y="110"/>
                  </a:moveTo>
                  <a:cubicBezTo>
                    <a:pt x="56" y="109"/>
                    <a:pt x="57" y="108"/>
                    <a:pt x="57" y="108"/>
                  </a:cubicBezTo>
                  <a:cubicBezTo>
                    <a:pt x="56" y="108"/>
                    <a:pt x="56" y="110"/>
                    <a:pt x="57" y="110"/>
                  </a:cubicBezTo>
                  <a:close/>
                  <a:moveTo>
                    <a:pt x="42" y="108"/>
                  </a:moveTo>
                  <a:cubicBezTo>
                    <a:pt x="42" y="109"/>
                    <a:pt x="43" y="109"/>
                    <a:pt x="43" y="109"/>
                  </a:cubicBezTo>
                  <a:cubicBezTo>
                    <a:pt x="43" y="109"/>
                    <a:pt x="43" y="109"/>
                    <a:pt x="44" y="109"/>
                  </a:cubicBezTo>
                  <a:cubicBezTo>
                    <a:pt x="43" y="108"/>
                    <a:pt x="43" y="108"/>
                    <a:pt x="43" y="108"/>
                  </a:cubicBezTo>
                  <a:cubicBezTo>
                    <a:pt x="43" y="108"/>
                    <a:pt x="43" y="108"/>
                    <a:pt x="42" y="108"/>
                  </a:cubicBezTo>
                  <a:close/>
                  <a:moveTo>
                    <a:pt x="32" y="110"/>
                  </a:moveTo>
                  <a:cubicBezTo>
                    <a:pt x="32" y="109"/>
                    <a:pt x="32" y="108"/>
                    <a:pt x="31" y="108"/>
                  </a:cubicBezTo>
                  <a:cubicBezTo>
                    <a:pt x="32" y="109"/>
                    <a:pt x="31" y="110"/>
                    <a:pt x="32" y="110"/>
                  </a:cubicBezTo>
                  <a:close/>
                  <a:moveTo>
                    <a:pt x="40" y="109"/>
                  </a:moveTo>
                  <a:cubicBezTo>
                    <a:pt x="40" y="109"/>
                    <a:pt x="40" y="108"/>
                    <a:pt x="39" y="108"/>
                  </a:cubicBezTo>
                  <a:cubicBezTo>
                    <a:pt x="39" y="109"/>
                    <a:pt x="40" y="109"/>
                    <a:pt x="40" y="109"/>
                  </a:cubicBezTo>
                  <a:close/>
                  <a:moveTo>
                    <a:pt x="34" y="113"/>
                  </a:moveTo>
                  <a:cubicBezTo>
                    <a:pt x="36" y="112"/>
                    <a:pt x="35" y="110"/>
                    <a:pt x="33" y="108"/>
                  </a:cubicBezTo>
                  <a:cubicBezTo>
                    <a:pt x="34" y="110"/>
                    <a:pt x="33" y="112"/>
                    <a:pt x="34" y="113"/>
                  </a:cubicBezTo>
                  <a:close/>
                  <a:moveTo>
                    <a:pt x="41" y="109"/>
                  </a:moveTo>
                  <a:cubicBezTo>
                    <a:pt x="41" y="110"/>
                    <a:pt x="42" y="109"/>
                    <a:pt x="41" y="108"/>
                  </a:cubicBezTo>
                  <a:cubicBezTo>
                    <a:pt x="41" y="109"/>
                    <a:pt x="41" y="109"/>
                    <a:pt x="41" y="109"/>
                  </a:cubicBezTo>
                  <a:close/>
                  <a:moveTo>
                    <a:pt x="45" y="110"/>
                  </a:moveTo>
                  <a:cubicBezTo>
                    <a:pt x="46" y="109"/>
                    <a:pt x="45" y="109"/>
                    <a:pt x="45" y="109"/>
                  </a:cubicBezTo>
                  <a:cubicBezTo>
                    <a:pt x="45" y="109"/>
                    <a:pt x="45" y="110"/>
                    <a:pt x="45" y="110"/>
                  </a:cubicBezTo>
                  <a:close/>
                  <a:moveTo>
                    <a:pt x="58" y="112"/>
                  </a:moveTo>
                  <a:cubicBezTo>
                    <a:pt x="58" y="111"/>
                    <a:pt x="59" y="110"/>
                    <a:pt x="58" y="109"/>
                  </a:cubicBezTo>
                  <a:cubicBezTo>
                    <a:pt x="58" y="110"/>
                    <a:pt x="57" y="111"/>
                    <a:pt x="58" y="112"/>
                  </a:cubicBezTo>
                  <a:close/>
                  <a:moveTo>
                    <a:pt x="38" y="110"/>
                  </a:moveTo>
                  <a:cubicBezTo>
                    <a:pt x="39" y="110"/>
                    <a:pt x="39" y="110"/>
                    <a:pt x="39" y="109"/>
                  </a:cubicBezTo>
                  <a:cubicBezTo>
                    <a:pt x="39" y="109"/>
                    <a:pt x="38" y="110"/>
                    <a:pt x="38" y="110"/>
                  </a:cubicBezTo>
                  <a:close/>
                  <a:moveTo>
                    <a:pt x="41" y="109"/>
                  </a:moveTo>
                  <a:cubicBezTo>
                    <a:pt x="42" y="110"/>
                    <a:pt x="42" y="111"/>
                    <a:pt x="42" y="111"/>
                  </a:cubicBezTo>
                  <a:cubicBezTo>
                    <a:pt x="43" y="110"/>
                    <a:pt x="42" y="109"/>
                    <a:pt x="42" y="109"/>
                  </a:cubicBezTo>
                  <a:cubicBezTo>
                    <a:pt x="42" y="109"/>
                    <a:pt x="42" y="109"/>
                    <a:pt x="41" y="109"/>
                  </a:cubicBezTo>
                  <a:close/>
                  <a:moveTo>
                    <a:pt x="47" y="110"/>
                  </a:moveTo>
                  <a:cubicBezTo>
                    <a:pt x="47" y="110"/>
                    <a:pt x="47" y="110"/>
                    <a:pt x="46" y="109"/>
                  </a:cubicBezTo>
                  <a:cubicBezTo>
                    <a:pt x="46" y="110"/>
                    <a:pt x="46" y="110"/>
                    <a:pt x="47" y="110"/>
                  </a:cubicBezTo>
                  <a:close/>
                  <a:moveTo>
                    <a:pt x="52" y="111"/>
                  </a:moveTo>
                  <a:cubicBezTo>
                    <a:pt x="52" y="111"/>
                    <a:pt x="52" y="110"/>
                    <a:pt x="52" y="110"/>
                  </a:cubicBezTo>
                  <a:cubicBezTo>
                    <a:pt x="52" y="110"/>
                    <a:pt x="52" y="111"/>
                    <a:pt x="52" y="111"/>
                  </a:cubicBezTo>
                  <a:close/>
                  <a:moveTo>
                    <a:pt x="44" y="110"/>
                  </a:moveTo>
                  <a:cubicBezTo>
                    <a:pt x="45" y="111"/>
                    <a:pt x="44" y="112"/>
                    <a:pt x="45" y="112"/>
                  </a:cubicBezTo>
                  <a:cubicBezTo>
                    <a:pt x="46" y="111"/>
                    <a:pt x="45" y="110"/>
                    <a:pt x="44" y="110"/>
                  </a:cubicBezTo>
                  <a:cubicBezTo>
                    <a:pt x="44" y="110"/>
                    <a:pt x="44" y="110"/>
                    <a:pt x="44" y="110"/>
                  </a:cubicBezTo>
                  <a:close/>
                  <a:moveTo>
                    <a:pt x="66" y="110"/>
                  </a:moveTo>
                  <a:cubicBezTo>
                    <a:pt x="66" y="112"/>
                    <a:pt x="66" y="110"/>
                    <a:pt x="66" y="110"/>
                  </a:cubicBezTo>
                  <a:close/>
                  <a:moveTo>
                    <a:pt x="39" y="112"/>
                  </a:moveTo>
                  <a:cubicBezTo>
                    <a:pt x="40" y="112"/>
                    <a:pt x="40" y="111"/>
                    <a:pt x="40" y="110"/>
                  </a:cubicBezTo>
                  <a:cubicBezTo>
                    <a:pt x="39" y="111"/>
                    <a:pt x="39" y="111"/>
                    <a:pt x="39" y="112"/>
                  </a:cubicBezTo>
                  <a:close/>
                  <a:moveTo>
                    <a:pt x="55" y="111"/>
                  </a:moveTo>
                  <a:cubicBezTo>
                    <a:pt x="55" y="111"/>
                    <a:pt x="55" y="111"/>
                    <a:pt x="55" y="110"/>
                  </a:cubicBezTo>
                  <a:cubicBezTo>
                    <a:pt x="54" y="111"/>
                    <a:pt x="55" y="111"/>
                    <a:pt x="55" y="111"/>
                  </a:cubicBezTo>
                  <a:close/>
                  <a:moveTo>
                    <a:pt x="63" y="111"/>
                  </a:moveTo>
                  <a:cubicBezTo>
                    <a:pt x="63" y="111"/>
                    <a:pt x="63" y="111"/>
                    <a:pt x="63" y="111"/>
                  </a:cubicBezTo>
                  <a:cubicBezTo>
                    <a:pt x="63" y="110"/>
                    <a:pt x="63" y="111"/>
                    <a:pt x="63" y="111"/>
                  </a:cubicBezTo>
                  <a:close/>
                  <a:moveTo>
                    <a:pt x="40" y="112"/>
                  </a:moveTo>
                  <a:cubicBezTo>
                    <a:pt x="41" y="112"/>
                    <a:pt x="41" y="112"/>
                    <a:pt x="41" y="112"/>
                  </a:cubicBezTo>
                  <a:cubicBezTo>
                    <a:pt x="40" y="112"/>
                    <a:pt x="41" y="111"/>
                    <a:pt x="40" y="112"/>
                  </a:cubicBezTo>
                  <a:cubicBezTo>
                    <a:pt x="40" y="112"/>
                    <a:pt x="40" y="112"/>
                    <a:pt x="39" y="113"/>
                  </a:cubicBezTo>
                  <a:cubicBezTo>
                    <a:pt x="40" y="113"/>
                    <a:pt x="40" y="113"/>
                    <a:pt x="40" y="113"/>
                  </a:cubicBezTo>
                  <a:cubicBezTo>
                    <a:pt x="41" y="113"/>
                    <a:pt x="41" y="112"/>
                    <a:pt x="41" y="112"/>
                  </a:cubicBezTo>
                  <a:cubicBezTo>
                    <a:pt x="41" y="111"/>
                    <a:pt x="41" y="111"/>
                    <a:pt x="41" y="111"/>
                  </a:cubicBezTo>
                  <a:cubicBezTo>
                    <a:pt x="41" y="111"/>
                    <a:pt x="40" y="111"/>
                    <a:pt x="40" y="112"/>
                  </a:cubicBezTo>
                  <a:close/>
                  <a:moveTo>
                    <a:pt x="7" y="127"/>
                  </a:moveTo>
                  <a:cubicBezTo>
                    <a:pt x="7" y="127"/>
                    <a:pt x="7" y="127"/>
                    <a:pt x="8" y="127"/>
                  </a:cubicBezTo>
                  <a:cubicBezTo>
                    <a:pt x="8" y="125"/>
                    <a:pt x="9" y="124"/>
                    <a:pt x="9" y="122"/>
                  </a:cubicBezTo>
                  <a:cubicBezTo>
                    <a:pt x="9" y="120"/>
                    <a:pt x="10" y="118"/>
                    <a:pt x="10" y="116"/>
                  </a:cubicBezTo>
                  <a:cubicBezTo>
                    <a:pt x="11" y="114"/>
                    <a:pt x="12" y="112"/>
                    <a:pt x="11" y="111"/>
                  </a:cubicBezTo>
                  <a:cubicBezTo>
                    <a:pt x="10" y="116"/>
                    <a:pt x="8" y="122"/>
                    <a:pt x="7" y="127"/>
                  </a:cubicBezTo>
                  <a:close/>
                  <a:moveTo>
                    <a:pt x="37" y="112"/>
                  </a:moveTo>
                  <a:cubicBezTo>
                    <a:pt x="37" y="111"/>
                    <a:pt x="37" y="111"/>
                    <a:pt x="38" y="111"/>
                  </a:cubicBezTo>
                  <a:cubicBezTo>
                    <a:pt x="38" y="111"/>
                    <a:pt x="38" y="111"/>
                    <a:pt x="37" y="111"/>
                  </a:cubicBezTo>
                  <a:cubicBezTo>
                    <a:pt x="38" y="111"/>
                    <a:pt x="37" y="111"/>
                    <a:pt x="37" y="112"/>
                  </a:cubicBezTo>
                  <a:close/>
                  <a:moveTo>
                    <a:pt x="48" y="112"/>
                  </a:moveTo>
                  <a:cubicBezTo>
                    <a:pt x="48" y="111"/>
                    <a:pt x="48" y="111"/>
                    <a:pt x="47" y="111"/>
                  </a:cubicBezTo>
                  <a:cubicBezTo>
                    <a:pt x="47" y="111"/>
                    <a:pt x="47" y="112"/>
                    <a:pt x="48" y="112"/>
                  </a:cubicBezTo>
                  <a:close/>
                  <a:moveTo>
                    <a:pt x="44" y="113"/>
                  </a:moveTo>
                  <a:cubicBezTo>
                    <a:pt x="44" y="113"/>
                    <a:pt x="44" y="113"/>
                    <a:pt x="44" y="113"/>
                  </a:cubicBezTo>
                  <a:cubicBezTo>
                    <a:pt x="44" y="112"/>
                    <a:pt x="44" y="111"/>
                    <a:pt x="43" y="111"/>
                  </a:cubicBezTo>
                  <a:cubicBezTo>
                    <a:pt x="42" y="112"/>
                    <a:pt x="43" y="113"/>
                    <a:pt x="44" y="113"/>
                  </a:cubicBezTo>
                  <a:close/>
                  <a:moveTo>
                    <a:pt x="58" y="112"/>
                  </a:moveTo>
                  <a:cubicBezTo>
                    <a:pt x="58" y="112"/>
                    <a:pt x="58" y="112"/>
                    <a:pt x="58" y="113"/>
                  </a:cubicBezTo>
                  <a:cubicBezTo>
                    <a:pt x="59" y="113"/>
                    <a:pt x="59" y="112"/>
                    <a:pt x="59" y="111"/>
                  </a:cubicBezTo>
                  <a:cubicBezTo>
                    <a:pt x="58" y="111"/>
                    <a:pt x="58" y="112"/>
                    <a:pt x="58" y="112"/>
                  </a:cubicBezTo>
                  <a:close/>
                  <a:moveTo>
                    <a:pt x="60" y="113"/>
                  </a:moveTo>
                  <a:cubicBezTo>
                    <a:pt x="60" y="113"/>
                    <a:pt x="60" y="112"/>
                    <a:pt x="60" y="112"/>
                  </a:cubicBezTo>
                  <a:cubicBezTo>
                    <a:pt x="61" y="112"/>
                    <a:pt x="61" y="112"/>
                    <a:pt x="61" y="112"/>
                  </a:cubicBezTo>
                  <a:cubicBezTo>
                    <a:pt x="60" y="112"/>
                    <a:pt x="59" y="113"/>
                    <a:pt x="60" y="113"/>
                  </a:cubicBezTo>
                  <a:close/>
                  <a:moveTo>
                    <a:pt x="36" y="112"/>
                  </a:moveTo>
                  <a:cubicBezTo>
                    <a:pt x="36" y="112"/>
                    <a:pt x="37" y="112"/>
                    <a:pt x="37" y="112"/>
                  </a:cubicBezTo>
                  <a:cubicBezTo>
                    <a:pt x="37" y="112"/>
                    <a:pt x="37" y="112"/>
                    <a:pt x="37" y="112"/>
                  </a:cubicBezTo>
                  <a:cubicBezTo>
                    <a:pt x="37" y="112"/>
                    <a:pt x="37" y="112"/>
                    <a:pt x="36" y="112"/>
                  </a:cubicBezTo>
                  <a:close/>
                  <a:moveTo>
                    <a:pt x="38" y="113"/>
                  </a:moveTo>
                  <a:cubicBezTo>
                    <a:pt x="38" y="112"/>
                    <a:pt x="38" y="113"/>
                    <a:pt x="38" y="113"/>
                  </a:cubicBezTo>
                  <a:cubicBezTo>
                    <a:pt x="38" y="113"/>
                    <a:pt x="38" y="112"/>
                    <a:pt x="38" y="112"/>
                  </a:cubicBezTo>
                  <a:cubicBezTo>
                    <a:pt x="38" y="112"/>
                    <a:pt x="38" y="112"/>
                    <a:pt x="38" y="113"/>
                  </a:cubicBezTo>
                  <a:close/>
                  <a:moveTo>
                    <a:pt x="50" y="113"/>
                  </a:moveTo>
                  <a:cubicBezTo>
                    <a:pt x="50" y="113"/>
                    <a:pt x="50" y="114"/>
                    <a:pt x="51" y="114"/>
                  </a:cubicBezTo>
                  <a:cubicBezTo>
                    <a:pt x="51" y="114"/>
                    <a:pt x="51" y="113"/>
                    <a:pt x="51" y="113"/>
                  </a:cubicBezTo>
                  <a:cubicBezTo>
                    <a:pt x="50" y="113"/>
                    <a:pt x="50" y="113"/>
                    <a:pt x="50" y="112"/>
                  </a:cubicBezTo>
                  <a:cubicBezTo>
                    <a:pt x="49" y="112"/>
                    <a:pt x="50" y="113"/>
                    <a:pt x="50" y="113"/>
                  </a:cubicBezTo>
                  <a:close/>
                  <a:moveTo>
                    <a:pt x="53" y="113"/>
                  </a:moveTo>
                  <a:cubicBezTo>
                    <a:pt x="53" y="113"/>
                    <a:pt x="54" y="112"/>
                    <a:pt x="53" y="112"/>
                  </a:cubicBezTo>
                  <a:cubicBezTo>
                    <a:pt x="53" y="113"/>
                    <a:pt x="53" y="113"/>
                    <a:pt x="53" y="113"/>
                  </a:cubicBezTo>
                  <a:close/>
                  <a:moveTo>
                    <a:pt x="43" y="114"/>
                  </a:moveTo>
                  <a:cubicBezTo>
                    <a:pt x="42" y="114"/>
                    <a:pt x="42" y="113"/>
                    <a:pt x="42" y="113"/>
                  </a:cubicBezTo>
                  <a:cubicBezTo>
                    <a:pt x="41" y="113"/>
                    <a:pt x="42" y="114"/>
                    <a:pt x="42" y="114"/>
                  </a:cubicBezTo>
                  <a:cubicBezTo>
                    <a:pt x="41" y="114"/>
                    <a:pt x="41" y="114"/>
                    <a:pt x="41" y="114"/>
                  </a:cubicBezTo>
                  <a:cubicBezTo>
                    <a:pt x="41" y="115"/>
                    <a:pt x="41" y="116"/>
                    <a:pt x="42" y="116"/>
                  </a:cubicBezTo>
                  <a:cubicBezTo>
                    <a:pt x="42" y="115"/>
                    <a:pt x="43" y="115"/>
                    <a:pt x="43" y="114"/>
                  </a:cubicBezTo>
                  <a:cubicBezTo>
                    <a:pt x="43" y="114"/>
                    <a:pt x="43" y="112"/>
                    <a:pt x="42" y="113"/>
                  </a:cubicBezTo>
                  <a:cubicBezTo>
                    <a:pt x="42" y="113"/>
                    <a:pt x="43" y="114"/>
                    <a:pt x="43" y="114"/>
                  </a:cubicBezTo>
                  <a:close/>
                  <a:moveTo>
                    <a:pt x="56" y="113"/>
                  </a:moveTo>
                  <a:cubicBezTo>
                    <a:pt x="56" y="113"/>
                    <a:pt x="56" y="112"/>
                    <a:pt x="56" y="112"/>
                  </a:cubicBezTo>
                  <a:cubicBezTo>
                    <a:pt x="56" y="113"/>
                    <a:pt x="56" y="113"/>
                    <a:pt x="56" y="113"/>
                  </a:cubicBezTo>
                  <a:close/>
                  <a:moveTo>
                    <a:pt x="46" y="114"/>
                  </a:moveTo>
                  <a:cubicBezTo>
                    <a:pt x="46" y="114"/>
                    <a:pt x="46" y="114"/>
                    <a:pt x="46" y="115"/>
                  </a:cubicBezTo>
                  <a:cubicBezTo>
                    <a:pt x="47" y="115"/>
                    <a:pt x="47" y="114"/>
                    <a:pt x="47" y="114"/>
                  </a:cubicBezTo>
                  <a:cubicBezTo>
                    <a:pt x="47" y="114"/>
                    <a:pt x="47" y="113"/>
                    <a:pt x="46" y="113"/>
                  </a:cubicBezTo>
                  <a:cubicBezTo>
                    <a:pt x="46" y="113"/>
                    <a:pt x="47" y="114"/>
                    <a:pt x="46" y="114"/>
                  </a:cubicBezTo>
                  <a:close/>
                  <a:moveTo>
                    <a:pt x="63" y="114"/>
                  </a:moveTo>
                  <a:cubicBezTo>
                    <a:pt x="63" y="114"/>
                    <a:pt x="63" y="113"/>
                    <a:pt x="63" y="113"/>
                  </a:cubicBezTo>
                  <a:cubicBezTo>
                    <a:pt x="63" y="113"/>
                    <a:pt x="63" y="114"/>
                    <a:pt x="63" y="114"/>
                  </a:cubicBezTo>
                  <a:close/>
                  <a:moveTo>
                    <a:pt x="37" y="114"/>
                  </a:moveTo>
                  <a:cubicBezTo>
                    <a:pt x="37" y="114"/>
                    <a:pt x="37" y="114"/>
                    <a:pt x="37" y="114"/>
                  </a:cubicBezTo>
                  <a:cubicBezTo>
                    <a:pt x="37" y="114"/>
                    <a:pt x="38" y="114"/>
                    <a:pt x="38" y="113"/>
                  </a:cubicBezTo>
                  <a:cubicBezTo>
                    <a:pt x="38" y="113"/>
                    <a:pt x="37" y="113"/>
                    <a:pt x="37" y="114"/>
                  </a:cubicBezTo>
                  <a:close/>
                  <a:moveTo>
                    <a:pt x="39" y="114"/>
                  </a:moveTo>
                  <a:cubicBezTo>
                    <a:pt x="39" y="114"/>
                    <a:pt x="39" y="113"/>
                    <a:pt x="39" y="113"/>
                  </a:cubicBezTo>
                  <a:cubicBezTo>
                    <a:pt x="39" y="114"/>
                    <a:pt x="39" y="114"/>
                    <a:pt x="39" y="114"/>
                  </a:cubicBezTo>
                  <a:close/>
                  <a:moveTo>
                    <a:pt x="60" y="115"/>
                  </a:moveTo>
                  <a:cubicBezTo>
                    <a:pt x="60" y="115"/>
                    <a:pt x="60" y="114"/>
                    <a:pt x="60" y="113"/>
                  </a:cubicBezTo>
                  <a:cubicBezTo>
                    <a:pt x="60" y="114"/>
                    <a:pt x="59" y="114"/>
                    <a:pt x="60" y="115"/>
                  </a:cubicBezTo>
                  <a:close/>
                  <a:moveTo>
                    <a:pt x="35" y="114"/>
                  </a:moveTo>
                  <a:cubicBezTo>
                    <a:pt x="35" y="115"/>
                    <a:pt x="34" y="115"/>
                    <a:pt x="34" y="116"/>
                  </a:cubicBezTo>
                  <a:cubicBezTo>
                    <a:pt x="34" y="116"/>
                    <a:pt x="34" y="116"/>
                    <a:pt x="34" y="116"/>
                  </a:cubicBezTo>
                  <a:cubicBezTo>
                    <a:pt x="35" y="115"/>
                    <a:pt x="36" y="114"/>
                    <a:pt x="35" y="113"/>
                  </a:cubicBezTo>
                  <a:cubicBezTo>
                    <a:pt x="35" y="114"/>
                    <a:pt x="35" y="114"/>
                    <a:pt x="35" y="114"/>
                  </a:cubicBezTo>
                  <a:close/>
                  <a:moveTo>
                    <a:pt x="56" y="114"/>
                  </a:moveTo>
                  <a:cubicBezTo>
                    <a:pt x="57" y="114"/>
                    <a:pt x="57" y="113"/>
                    <a:pt x="56" y="113"/>
                  </a:cubicBezTo>
                  <a:cubicBezTo>
                    <a:pt x="56" y="114"/>
                    <a:pt x="56" y="114"/>
                    <a:pt x="56" y="114"/>
                  </a:cubicBezTo>
                  <a:close/>
                  <a:moveTo>
                    <a:pt x="45" y="114"/>
                  </a:moveTo>
                  <a:cubicBezTo>
                    <a:pt x="45" y="114"/>
                    <a:pt x="44" y="114"/>
                    <a:pt x="44" y="115"/>
                  </a:cubicBezTo>
                  <a:cubicBezTo>
                    <a:pt x="45" y="115"/>
                    <a:pt x="45" y="116"/>
                    <a:pt x="45" y="116"/>
                  </a:cubicBezTo>
                  <a:cubicBezTo>
                    <a:pt x="46" y="116"/>
                    <a:pt x="46" y="114"/>
                    <a:pt x="45" y="114"/>
                  </a:cubicBezTo>
                  <a:cubicBezTo>
                    <a:pt x="45" y="114"/>
                    <a:pt x="45" y="114"/>
                    <a:pt x="45" y="114"/>
                  </a:cubicBezTo>
                  <a:close/>
                  <a:moveTo>
                    <a:pt x="54" y="115"/>
                  </a:moveTo>
                  <a:cubicBezTo>
                    <a:pt x="55" y="115"/>
                    <a:pt x="56" y="114"/>
                    <a:pt x="55" y="114"/>
                  </a:cubicBezTo>
                  <a:cubicBezTo>
                    <a:pt x="55" y="114"/>
                    <a:pt x="54" y="115"/>
                    <a:pt x="54" y="115"/>
                  </a:cubicBezTo>
                  <a:close/>
                  <a:moveTo>
                    <a:pt x="38" y="115"/>
                  </a:moveTo>
                  <a:cubicBezTo>
                    <a:pt x="38" y="115"/>
                    <a:pt x="38" y="115"/>
                    <a:pt x="38" y="115"/>
                  </a:cubicBezTo>
                  <a:cubicBezTo>
                    <a:pt x="38" y="115"/>
                    <a:pt x="38" y="115"/>
                    <a:pt x="38" y="115"/>
                  </a:cubicBezTo>
                  <a:cubicBezTo>
                    <a:pt x="39" y="115"/>
                    <a:pt x="38" y="115"/>
                    <a:pt x="38" y="114"/>
                  </a:cubicBezTo>
                  <a:cubicBezTo>
                    <a:pt x="38" y="114"/>
                    <a:pt x="38" y="114"/>
                    <a:pt x="38" y="114"/>
                  </a:cubicBezTo>
                  <a:cubicBezTo>
                    <a:pt x="38" y="114"/>
                    <a:pt x="38" y="115"/>
                    <a:pt x="38" y="115"/>
                  </a:cubicBezTo>
                  <a:close/>
                  <a:moveTo>
                    <a:pt x="32" y="115"/>
                  </a:moveTo>
                  <a:cubicBezTo>
                    <a:pt x="32" y="115"/>
                    <a:pt x="32" y="115"/>
                    <a:pt x="31" y="114"/>
                  </a:cubicBezTo>
                  <a:cubicBezTo>
                    <a:pt x="31" y="115"/>
                    <a:pt x="32" y="115"/>
                    <a:pt x="32" y="115"/>
                  </a:cubicBezTo>
                  <a:close/>
                  <a:moveTo>
                    <a:pt x="63" y="117"/>
                  </a:moveTo>
                  <a:cubicBezTo>
                    <a:pt x="63" y="116"/>
                    <a:pt x="63" y="116"/>
                    <a:pt x="63" y="116"/>
                  </a:cubicBezTo>
                  <a:cubicBezTo>
                    <a:pt x="63" y="115"/>
                    <a:pt x="63" y="115"/>
                    <a:pt x="63" y="115"/>
                  </a:cubicBezTo>
                  <a:cubicBezTo>
                    <a:pt x="63" y="115"/>
                    <a:pt x="63" y="116"/>
                    <a:pt x="63" y="117"/>
                  </a:cubicBezTo>
                  <a:close/>
                  <a:moveTo>
                    <a:pt x="36" y="115"/>
                  </a:moveTo>
                  <a:cubicBezTo>
                    <a:pt x="35" y="116"/>
                    <a:pt x="34" y="117"/>
                    <a:pt x="34" y="118"/>
                  </a:cubicBezTo>
                  <a:cubicBezTo>
                    <a:pt x="34" y="117"/>
                    <a:pt x="36" y="116"/>
                    <a:pt x="36" y="115"/>
                  </a:cubicBezTo>
                  <a:cubicBezTo>
                    <a:pt x="36" y="115"/>
                    <a:pt x="36" y="115"/>
                    <a:pt x="36" y="115"/>
                  </a:cubicBezTo>
                  <a:close/>
                  <a:moveTo>
                    <a:pt x="47" y="116"/>
                  </a:moveTo>
                  <a:cubicBezTo>
                    <a:pt x="48" y="116"/>
                    <a:pt x="47" y="115"/>
                    <a:pt x="48" y="115"/>
                  </a:cubicBezTo>
                  <a:cubicBezTo>
                    <a:pt x="48" y="115"/>
                    <a:pt x="47" y="115"/>
                    <a:pt x="47" y="116"/>
                  </a:cubicBezTo>
                  <a:close/>
                  <a:moveTo>
                    <a:pt x="54" y="116"/>
                  </a:moveTo>
                  <a:cubicBezTo>
                    <a:pt x="55" y="116"/>
                    <a:pt x="55" y="117"/>
                    <a:pt x="55" y="117"/>
                  </a:cubicBezTo>
                  <a:cubicBezTo>
                    <a:pt x="55" y="116"/>
                    <a:pt x="55" y="116"/>
                    <a:pt x="55" y="115"/>
                  </a:cubicBezTo>
                  <a:cubicBezTo>
                    <a:pt x="55" y="115"/>
                    <a:pt x="55" y="115"/>
                    <a:pt x="54" y="116"/>
                  </a:cubicBezTo>
                  <a:close/>
                  <a:moveTo>
                    <a:pt x="39" y="116"/>
                  </a:moveTo>
                  <a:cubicBezTo>
                    <a:pt x="40" y="116"/>
                    <a:pt x="40" y="117"/>
                    <a:pt x="41" y="117"/>
                  </a:cubicBezTo>
                  <a:cubicBezTo>
                    <a:pt x="41" y="116"/>
                    <a:pt x="40" y="116"/>
                    <a:pt x="40" y="115"/>
                  </a:cubicBezTo>
                  <a:cubicBezTo>
                    <a:pt x="40" y="115"/>
                    <a:pt x="39" y="115"/>
                    <a:pt x="39" y="116"/>
                  </a:cubicBezTo>
                  <a:close/>
                  <a:moveTo>
                    <a:pt x="43" y="116"/>
                  </a:moveTo>
                  <a:cubicBezTo>
                    <a:pt x="43" y="117"/>
                    <a:pt x="43" y="118"/>
                    <a:pt x="44" y="118"/>
                  </a:cubicBezTo>
                  <a:cubicBezTo>
                    <a:pt x="44" y="117"/>
                    <a:pt x="44" y="117"/>
                    <a:pt x="43" y="116"/>
                  </a:cubicBezTo>
                  <a:cubicBezTo>
                    <a:pt x="44" y="116"/>
                    <a:pt x="44" y="117"/>
                    <a:pt x="45" y="117"/>
                  </a:cubicBezTo>
                  <a:cubicBezTo>
                    <a:pt x="45" y="116"/>
                    <a:pt x="44" y="116"/>
                    <a:pt x="44" y="115"/>
                  </a:cubicBezTo>
                  <a:cubicBezTo>
                    <a:pt x="43" y="115"/>
                    <a:pt x="43" y="116"/>
                    <a:pt x="43" y="116"/>
                  </a:cubicBezTo>
                  <a:close/>
                  <a:moveTo>
                    <a:pt x="51" y="117"/>
                  </a:moveTo>
                  <a:cubicBezTo>
                    <a:pt x="51" y="116"/>
                    <a:pt x="51" y="116"/>
                    <a:pt x="50" y="116"/>
                  </a:cubicBezTo>
                  <a:cubicBezTo>
                    <a:pt x="50" y="116"/>
                    <a:pt x="50" y="117"/>
                    <a:pt x="51" y="117"/>
                  </a:cubicBezTo>
                  <a:close/>
                  <a:moveTo>
                    <a:pt x="58" y="116"/>
                  </a:moveTo>
                  <a:cubicBezTo>
                    <a:pt x="58" y="116"/>
                    <a:pt x="58" y="117"/>
                    <a:pt x="58" y="117"/>
                  </a:cubicBezTo>
                  <a:cubicBezTo>
                    <a:pt x="59" y="117"/>
                    <a:pt x="58" y="116"/>
                    <a:pt x="58" y="116"/>
                  </a:cubicBezTo>
                  <a:cubicBezTo>
                    <a:pt x="58" y="116"/>
                    <a:pt x="58" y="116"/>
                    <a:pt x="58" y="116"/>
                  </a:cubicBezTo>
                  <a:close/>
                  <a:moveTo>
                    <a:pt x="36" y="117"/>
                  </a:moveTo>
                  <a:cubicBezTo>
                    <a:pt x="36" y="117"/>
                    <a:pt x="36" y="117"/>
                    <a:pt x="35" y="117"/>
                  </a:cubicBezTo>
                  <a:cubicBezTo>
                    <a:pt x="35" y="117"/>
                    <a:pt x="36" y="117"/>
                    <a:pt x="36" y="117"/>
                  </a:cubicBezTo>
                  <a:cubicBezTo>
                    <a:pt x="37" y="118"/>
                    <a:pt x="37" y="117"/>
                    <a:pt x="37" y="116"/>
                  </a:cubicBezTo>
                  <a:cubicBezTo>
                    <a:pt x="36" y="116"/>
                    <a:pt x="36" y="117"/>
                    <a:pt x="36" y="117"/>
                  </a:cubicBezTo>
                  <a:close/>
                  <a:moveTo>
                    <a:pt x="39" y="117"/>
                  </a:moveTo>
                  <a:cubicBezTo>
                    <a:pt x="39" y="117"/>
                    <a:pt x="39" y="118"/>
                    <a:pt x="40" y="118"/>
                  </a:cubicBezTo>
                  <a:cubicBezTo>
                    <a:pt x="40" y="118"/>
                    <a:pt x="40" y="117"/>
                    <a:pt x="40" y="117"/>
                  </a:cubicBezTo>
                  <a:cubicBezTo>
                    <a:pt x="41" y="117"/>
                    <a:pt x="40" y="116"/>
                    <a:pt x="39" y="116"/>
                  </a:cubicBezTo>
                  <a:cubicBezTo>
                    <a:pt x="39" y="116"/>
                    <a:pt x="39" y="117"/>
                    <a:pt x="39" y="117"/>
                  </a:cubicBezTo>
                  <a:close/>
                  <a:moveTo>
                    <a:pt x="42" y="117"/>
                  </a:moveTo>
                  <a:cubicBezTo>
                    <a:pt x="42" y="118"/>
                    <a:pt x="43" y="118"/>
                    <a:pt x="43" y="119"/>
                  </a:cubicBezTo>
                  <a:cubicBezTo>
                    <a:pt x="44" y="118"/>
                    <a:pt x="43" y="117"/>
                    <a:pt x="43" y="116"/>
                  </a:cubicBezTo>
                  <a:cubicBezTo>
                    <a:pt x="43" y="116"/>
                    <a:pt x="42" y="117"/>
                    <a:pt x="42" y="117"/>
                  </a:cubicBezTo>
                  <a:close/>
                  <a:moveTo>
                    <a:pt x="32" y="118"/>
                  </a:moveTo>
                  <a:cubicBezTo>
                    <a:pt x="32" y="118"/>
                    <a:pt x="32" y="116"/>
                    <a:pt x="32" y="117"/>
                  </a:cubicBezTo>
                  <a:cubicBezTo>
                    <a:pt x="32" y="117"/>
                    <a:pt x="32" y="117"/>
                    <a:pt x="32" y="118"/>
                  </a:cubicBezTo>
                  <a:close/>
                  <a:moveTo>
                    <a:pt x="65" y="120"/>
                  </a:moveTo>
                  <a:cubicBezTo>
                    <a:pt x="65" y="119"/>
                    <a:pt x="65" y="118"/>
                    <a:pt x="65" y="117"/>
                  </a:cubicBezTo>
                  <a:cubicBezTo>
                    <a:pt x="64" y="118"/>
                    <a:pt x="64" y="119"/>
                    <a:pt x="65" y="120"/>
                  </a:cubicBezTo>
                  <a:close/>
                  <a:moveTo>
                    <a:pt x="47" y="119"/>
                  </a:moveTo>
                  <a:cubicBezTo>
                    <a:pt x="47" y="118"/>
                    <a:pt x="47" y="118"/>
                    <a:pt x="47" y="118"/>
                  </a:cubicBezTo>
                  <a:cubicBezTo>
                    <a:pt x="47" y="118"/>
                    <a:pt x="47" y="117"/>
                    <a:pt x="47" y="117"/>
                  </a:cubicBezTo>
                  <a:cubicBezTo>
                    <a:pt x="46" y="116"/>
                    <a:pt x="46" y="118"/>
                    <a:pt x="47" y="119"/>
                  </a:cubicBezTo>
                  <a:close/>
                  <a:moveTo>
                    <a:pt x="53" y="118"/>
                  </a:moveTo>
                  <a:cubicBezTo>
                    <a:pt x="53" y="118"/>
                    <a:pt x="53" y="118"/>
                    <a:pt x="53" y="119"/>
                  </a:cubicBezTo>
                  <a:cubicBezTo>
                    <a:pt x="53" y="118"/>
                    <a:pt x="53" y="117"/>
                    <a:pt x="53" y="117"/>
                  </a:cubicBezTo>
                  <a:cubicBezTo>
                    <a:pt x="53" y="117"/>
                    <a:pt x="53" y="118"/>
                    <a:pt x="53" y="118"/>
                  </a:cubicBezTo>
                  <a:close/>
                  <a:moveTo>
                    <a:pt x="7" y="130"/>
                  </a:moveTo>
                  <a:cubicBezTo>
                    <a:pt x="8" y="131"/>
                    <a:pt x="7" y="133"/>
                    <a:pt x="7" y="134"/>
                  </a:cubicBezTo>
                  <a:cubicBezTo>
                    <a:pt x="7" y="134"/>
                    <a:pt x="7" y="134"/>
                    <a:pt x="8" y="133"/>
                  </a:cubicBezTo>
                  <a:cubicBezTo>
                    <a:pt x="9" y="128"/>
                    <a:pt x="10" y="123"/>
                    <a:pt x="11" y="118"/>
                  </a:cubicBezTo>
                  <a:cubicBezTo>
                    <a:pt x="10" y="122"/>
                    <a:pt x="9" y="126"/>
                    <a:pt x="7" y="130"/>
                  </a:cubicBezTo>
                  <a:close/>
                  <a:moveTo>
                    <a:pt x="34" y="119"/>
                  </a:moveTo>
                  <a:cubicBezTo>
                    <a:pt x="34" y="120"/>
                    <a:pt x="34" y="120"/>
                    <a:pt x="34" y="120"/>
                  </a:cubicBezTo>
                  <a:cubicBezTo>
                    <a:pt x="35" y="120"/>
                    <a:pt x="36" y="119"/>
                    <a:pt x="35" y="118"/>
                  </a:cubicBezTo>
                  <a:cubicBezTo>
                    <a:pt x="34" y="118"/>
                    <a:pt x="35" y="119"/>
                    <a:pt x="34" y="119"/>
                  </a:cubicBezTo>
                  <a:close/>
                  <a:moveTo>
                    <a:pt x="65" y="120"/>
                  </a:moveTo>
                  <a:cubicBezTo>
                    <a:pt x="66" y="120"/>
                    <a:pt x="66" y="118"/>
                    <a:pt x="66" y="118"/>
                  </a:cubicBezTo>
                  <a:cubicBezTo>
                    <a:pt x="66" y="118"/>
                    <a:pt x="66" y="118"/>
                    <a:pt x="66" y="118"/>
                  </a:cubicBezTo>
                  <a:cubicBezTo>
                    <a:pt x="65" y="118"/>
                    <a:pt x="66" y="119"/>
                    <a:pt x="65" y="120"/>
                  </a:cubicBezTo>
                  <a:close/>
                  <a:moveTo>
                    <a:pt x="33" y="126"/>
                  </a:moveTo>
                  <a:cubicBezTo>
                    <a:pt x="33" y="123"/>
                    <a:pt x="33" y="121"/>
                    <a:pt x="32" y="118"/>
                  </a:cubicBezTo>
                  <a:cubicBezTo>
                    <a:pt x="32" y="121"/>
                    <a:pt x="32" y="123"/>
                    <a:pt x="33" y="126"/>
                  </a:cubicBezTo>
                  <a:close/>
                  <a:moveTo>
                    <a:pt x="62" y="122"/>
                  </a:moveTo>
                  <a:cubicBezTo>
                    <a:pt x="63" y="122"/>
                    <a:pt x="63" y="119"/>
                    <a:pt x="63" y="118"/>
                  </a:cubicBezTo>
                  <a:cubicBezTo>
                    <a:pt x="62" y="119"/>
                    <a:pt x="63" y="121"/>
                    <a:pt x="62" y="122"/>
                  </a:cubicBezTo>
                  <a:close/>
                  <a:moveTo>
                    <a:pt x="41" y="119"/>
                  </a:moveTo>
                  <a:cubicBezTo>
                    <a:pt x="41" y="120"/>
                    <a:pt x="41" y="120"/>
                    <a:pt x="41" y="121"/>
                  </a:cubicBezTo>
                  <a:cubicBezTo>
                    <a:pt x="41" y="121"/>
                    <a:pt x="42" y="121"/>
                    <a:pt x="42" y="121"/>
                  </a:cubicBezTo>
                  <a:cubicBezTo>
                    <a:pt x="42" y="120"/>
                    <a:pt x="41" y="120"/>
                    <a:pt x="41" y="120"/>
                  </a:cubicBezTo>
                  <a:cubicBezTo>
                    <a:pt x="42" y="120"/>
                    <a:pt x="41" y="119"/>
                    <a:pt x="41" y="119"/>
                  </a:cubicBezTo>
                  <a:cubicBezTo>
                    <a:pt x="42" y="119"/>
                    <a:pt x="42" y="120"/>
                    <a:pt x="42" y="120"/>
                  </a:cubicBezTo>
                  <a:cubicBezTo>
                    <a:pt x="43" y="119"/>
                    <a:pt x="42" y="118"/>
                    <a:pt x="42" y="118"/>
                  </a:cubicBezTo>
                  <a:cubicBezTo>
                    <a:pt x="41" y="118"/>
                    <a:pt x="41" y="119"/>
                    <a:pt x="41" y="119"/>
                  </a:cubicBezTo>
                  <a:cubicBezTo>
                    <a:pt x="41" y="119"/>
                    <a:pt x="41" y="119"/>
                    <a:pt x="41" y="119"/>
                  </a:cubicBezTo>
                  <a:cubicBezTo>
                    <a:pt x="41" y="119"/>
                    <a:pt x="41" y="119"/>
                    <a:pt x="41" y="119"/>
                  </a:cubicBezTo>
                  <a:cubicBezTo>
                    <a:pt x="41" y="119"/>
                    <a:pt x="41" y="119"/>
                    <a:pt x="41" y="119"/>
                  </a:cubicBezTo>
                  <a:close/>
                  <a:moveTo>
                    <a:pt x="50" y="119"/>
                  </a:moveTo>
                  <a:cubicBezTo>
                    <a:pt x="51" y="119"/>
                    <a:pt x="50" y="118"/>
                    <a:pt x="50" y="118"/>
                  </a:cubicBezTo>
                  <a:cubicBezTo>
                    <a:pt x="50" y="118"/>
                    <a:pt x="50" y="118"/>
                    <a:pt x="50" y="119"/>
                  </a:cubicBezTo>
                  <a:close/>
                  <a:moveTo>
                    <a:pt x="38" y="120"/>
                  </a:moveTo>
                  <a:cubicBezTo>
                    <a:pt x="38" y="120"/>
                    <a:pt x="39" y="120"/>
                    <a:pt x="39" y="119"/>
                  </a:cubicBezTo>
                  <a:cubicBezTo>
                    <a:pt x="38" y="119"/>
                    <a:pt x="38" y="118"/>
                    <a:pt x="38" y="118"/>
                  </a:cubicBezTo>
                  <a:cubicBezTo>
                    <a:pt x="37" y="119"/>
                    <a:pt x="37" y="120"/>
                    <a:pt x="38" y="120"/>
                  </a:cubicBezTo>
                  <a:close/>
                  <a:moveTo>
                    <a:pt x="56" y="119"/>
                  </a:moveTo>
                  <a:cubicBezTo>
                    <a:pt x="56" y="118"/>
                    <a:pt x="56" y="118"/>
                    <a:pt x="56" y="118"/>
                  </a:cubicBezTo>
                  <a:cubicBezTo>
                    <a:pt x="56" y="118"/>
                    <a:pt x="56" y="119"/>
                    <a:pt x="56" y="119"/>
                  </a:cubicBezTo>
                  <a:close/>
                  <a:moveTo>
                    <a:pt x="60" y="120"/>
                  </a:moveTo>
                  <a:cubicBezTo>
                    <a:pt x="60" y="119"/>
                    <a:pt x="60" y="118"/>
                    <a:pt x="60" y="118"/>
                  </a:cubicBezTo>
                  <a:cubicBezTo>
                    <a:pt x="59" y="119"/>
                    <a:pt x="59" y="119"/>
                    <a:pt x="60" y="120"/>
                  </a:cubicBezTo>
                  <a:close/>
                  <a:moveTo>
                    <a:pt x="57" y="120"/>
                  </a:moveTo>
                  <a:cubicBezTo>
                    <a:pt x="58" y="121"/>
                    <a:pt x="58" y="122"/>
                    <a:pt x="59" y="122"/>
                  </a:cubicBezTo>
                  <a:cubicBezTo>
                    <a:pt x="59" y="121"/>
                    <a:pt x="59" y="120"/>
                    <a:pt x="58" y="119"/>
                  </a:cubicBezTo>
                  <a:cubicBezTo>
                    <a:pt x="58" y="119"/>
                    <a:pt x="57" y="120"/>
                    <a:pt x="57" y="120"/>
                  </a:cubicBezTo>
                  <a:close/>
                  <a:moveTo>
                    <a:pt x="44" y="120"/>
                  </a:moveTo>
                  <a:cubicBezTo>
                    <a:pt x="45" y="121"/>
                    <a:pt x="44" y="121"/>
                    <a:pt x="45" y="121"/>
                  </a:cubicBezTo>
                  <a:cubicBezTo>
                    <a:pt x="45" y="121"/>
                    <a:pt x="45" y="120"/>
                    <a:pt x="45" y="120"/>
                  </a:cubicBezTo>
                  <a:cubicBezTo>
                    <a:pt x="45" y="120"/>
                    <a:pt x="45" y="120"/>
                    <a:pt x="45" y="120"/>
                  </a:cubicBezTo>
                  <a:cubicBezTo>
                    <a:pt x="45" y="120"/>
                    <a:pt x="46" y="119"/>
                    <a:pt x="45" y="119"/>
                  </a:cubicBezTo>
                  <a:cubicBezTo>
                    <a:pt x="45" y="119"/>
                    <a:pt x="44" y="120"/>
                    <a:pt x="44" y="120"/>
                  </a:cubicBezTo>
                  <a:close/>
                  <a:moveTo>
                    <a:pt x="54" y="119"/>
                  </a:moveTo>
                  <a:cubicBezTo>
                    <a:pt x="54" y="120"/>
                    <a:pt x="54" y="121"/>
                    <a:pt x="55" y="121"/>
                  </a:cubicBezTo>
                  <a:cubicBezTo>
                    <a:pt x="55" y="120"/>
                    <a:pt x="55" y="120"/>
                    <a:pt x="55" y="119"/>
                  </a:cubicBezTo>
                  <a:cubicBezTo>
                    <a:pt x="55" y="119"/>
                    <a:pt x="54" y="119"/>
                    <a:pt x="54" y="119"/>
                  </a:cubicBezTo>
                  <a:close/>
                  <a:moveTo>
                    <a:pt x="33" y="136"/>
                  </a:moveTo>
                  <a:cubicBezTo>
                    <a:pt x="33" y="135"/>
                    <a:pt x="32" y="133"/>
                    <a:pt x="33" y="133"/>
                  </a:cubicBezTo>
                  <a:cubicBezTo>
                    <a:pt x="32" y="129"/>
                    <a:pt x="32" y="124"/>
                    <a:pt x="31" y="120"/>
                  </a:cubicBezTo>
                  <a:cubicBezTo>
                    <a:pt x="31" y="126"/>
                    <a:pt x="32" y="132"/>
                    <a:pt x="33" y="137"/>
                  </a:cubicBezTo>
                  <a:cubicBezTo>
                    <a:pt x="33" y="137"/>
                    <a:pt x="32" y="136"/>
                    <a:pt x="33" y="136"/>
                  </a:cubicBezTo>
                  <a:close/>
                  <a:moveTo>
                    <a:pt x="34" y="122"/>
                  </a:moveTo>
                  <a:cubicBezTo>
                    <a:pt x="34" y="122"/>
                    <a:pt x="34" y="124"/>
                    <a:pt x="34" y="124"/>
                  </a:cubicBezTo>
                  <a:cubicBezTo>
                    <a:pt x="35" y="124"/>
                    <a:pt x="36" y="122"/>
                    <a:pt x="37" y="121"/>
                  </a:cubicBezTo>
                  <a:cubicBezTo>
                    <a:pt x="37" y="121"/>
                    <a:pt x="37" y="120"/>
                    <a:pt x="36" y="120"/>
                  </a:cubicBezTo>
                  <a:cubicBezTo>
                    <a:pt x="36" y="121"/>
                    <a:pt x="35" y="122"/>
                    <a:pt x="34" y="122"/>
                  </a:cubicBezTo>
                  <a:close/>
                  <a:moveTo>
                    <a:pt x="51" y="121"/>
                  </a:moveTo>
                  <a:cubicBezTo>
                    <a:pt x="51" y="121"/>
                    <a:pt x="51" y="120"/>
                    <a:pt x="51" y="120"/>
                  </a:cubicBezTo>
                  <a:cubicBezTo>
                    <a:pt x="51" y="121"/>
                    <a:pt x="50" y="121"/>
                    <a:pt x="51" y="121"/>
                  </a:cubicBezTo>
                  <a:close/>
                  <a:moveTo>
                    <a:pt x="43" y="121"/>
                  </a:moveTo>
                  <a:cubicBezTo>
                    <a:pt x="43" y="121"/>
                    <a:pt x="43" y="121"/>
                    <a:pt x="43" y="120"/>
                  </a:cubicBezTo>
                  <a:cubicBezTo>
                    <a:pt x="43" y="121"/>
                    <a:pt x="43" y="121"/>
                    <a:pt x="43" y="121"/>
                  </a:cubicBezTo>
                  <a:close/>
                  <a:moveTo>
                    <a:pt x="47" y="122"/>
                  </a:moveTo>
                  <a:cubicBezTo>
                    <a:pt x="47" y="121"/>
                    <a:pt x="47" y="121"/>
                    <a:pt x="47" y="120"/>
                  </a:cubicBezTo>
                  <a:cubicBezTo>
                    <a:pt x="47" y="120"/>
                    <a:pt x="47" y="120"/>
                    <a:pt x="47" y="120"/>
                  </a:cubicBezTo>
                  <a:cubicBezTo>
                    <a:pt x="46" y="121"/>
                    <a:pt x="47" y="121"/>
                    <a:pt x="47" y="122"/>
                  </a:cubicBezTo>
                  <a:close/>
                  <a:moveTo>
                    <a:pt x="65" y="130"/>
                  </a:moveTo>
                  <a:cubicBezTo>
                    <a:pt x="65" y="132"/>
                    <a:pt x="65" y="136"/>
                    <a:pt x="65" y="139"/>
                  </a:cubicBezTo>
                  <a:cubicBezTo>
                    <a:pt x="65" y="139"/>
                    <a:pt x="64" y="139"/>
                    <a:pt x="64" y="140"/>
                  </a:cubicBezTo>
                  <a:cubicBezTo>
                    <a:pt x="66" y="142"/>
                    <a:pt x="64" y="146"/>
                    <a:pt x="65" y="150"/>
                  </a:cubicBezTo>
                  <a:cubicBezTo>
                    <a:pt x="65" y="141"/>
                    <a:pt x="65" y="130"/>
                    <a:pt x="66" y="121"/>
                  </a:cubicBezTo>
                  <a:cubicBezTo>
                    <a:pt x="66" y="121"/>
                    <a:pt x="66" y="121"/>
                    <a:pt x="66" y="121"/>
                  </a:cubicBezTo>
                  <a:cubicBezTo>
                    <a:pt x="65" y="123"/>
                    <a:pt x="65" y="127"/>
                    <a:pt x="65" y="130"/>
                  </a:cubicBezTo>
                  <a:close/>
                  <a:moveTo>
                    <a:pt x="39" y="121"/>
                  </a:moveTo>
                  <a:cubicBezTo>
                    <a:pt x="39" y="122"/>
                    <a:pt x="39" y="123"/>
                    <a:pt x="40" y="123"/>
                  </a:cubicBezTo>
                  <a:cubicBezTo>
                    <a:pt x="40" y="123"/>
                    <a:pt x="40" y="123"/>
                    <a:pt x="40" y="122"/>
                  </a:cubicBezTo>
                  <a:cubicBezTo>
                    <a:pt x="40" y="122"/>
                    <a:pt x="40" y="121"/>
                    <a:pt x="39" y="121"/>
                  </a:cubicBezTo>
                  <a:cubicBezTo>
                    <a:pt x="39" y="121"/>
                    <a:pt x="39" y="121"/>
                    <a:pt x="39" y="121"/>
                  </a:cubicBezTo>
                  <a:close/>
                  <a:moveTo>
                    <a:pt x="44" y="123"/>
                  </a:moveTo>
                  <a:cubicBezTo>
                    <a:pt x="44" y="122"/>
                    <a:pt x="44" y="122"/>
                    <a:pt x="44" y="122"/>
                  </a:cubicBezTo>
                  <a:cubicBezTo>
                    <a:pt x="44" y="122"/>
                    <a:pt x="44" y="121"/>
                    <a:pt x="43" y="121"/>
                  </a:cubicBezTo>
                  <a:cubicBezTo>
                    <a:pt x="43" y="122"/>
                    <a:pt x="43" y="122"/>
                    <a:pt x="44" y="123"/>
                  </a:cubicBezTo>
                  <a:close/>
                  <a:moveTo>
                    <a:pt x="47" y="123"/>
                  </a:moveTo>
                  <a:cubicBezTo>
                    <a:pt x="47" y="123"/>
                    <a:pt x="47" y="122"/>
                    <a:pt x="46" y="121"/>
                  </a:cubicBezTo>
                  <a:cubicBezTo>
                    <a:pt x="46" y="122"/>
                    <a:pt x="47" y="123"/>
                    <a:pt x="47" y="123"/>
                  </a:cubicBezTo>
                  <a:close/>
                  <a:moveTo>
                    <a:pt x="50" y="124"/>
                  </a:moveTo>
                  <a:cubicBezTo>
                    <a:pt x="50" y="123"/>
                    <a:pt x="51" y="123"/>
                    <a:pt x="51" y="123"/>
                  </a:cubicBezTo>
                  <a:cubicBezTo>
                    <a:pt x="50" y="122"/>
                    <a:pt x="50" y="122"/>
                    <a:pt x="50" y="121"/>
                  </a:cubicBezTo>
                  <a:cubicBezTo>
                    <a:pt x="50" y="122"/>
                    <a:pt x="49" y="123"/>
                    <a:pt x="50" y="124"/>
                  </a:cubicBezTo>
                  <a:close/>
                  <a:moveTo>
                    <a:pt x="59" y="123"/>
                  </a:moveTo>
                  <a:cubicBezTo>
                    <a:pt x="60" y="123"/>
                    <a:pt x="60" y="122"/>
                    <a:pt x="60" y="122"/>
                  </a:cubicBezTo>
                  <a:cubicBezTo>
                    <a:pt x="60" y="123"/>
                    <a:pt x="60" y="123"/>
                    <a:pt x="59" y="123"/>
                  </a:cubicBezTo>
                  <a:close/>
                  <a:moveTo>
                    <a:pt x="52" y="124"/>
                  </a:moveTo>
                  <a:cubicBezTo>
                    <a:pt x="53" y="124"/>
                    <a:pt x="53" y="124"/>
                    <a:pt x="53" y="123"/>
                  </a:cubicBezTo>
                  <a:cubicBezTo>
                    <a:pt x="53" y="123"/>
                    <a:pt x="53" y="122"/>
                    <a:pt x="52" y="122"/>
                  </a:cubicBezTo>
                  <a:cubicBezTo>
                    <a:pt x="52" y="123"/>
                    <a:pt x="53" y="123"/>
                    <a:pt x="52" y="124"/>
                  </a:cubicBezTo>
                  <a:close/>
                  <a:moveTo>
                    <a:pt x="42" y="123"/>
                  </a:moveTo>
                  <a:cubicBezTo>
                    <a:pt x="43" y="123"/>
                    <a:pt x="43" y="123"/>
                    <a:pt x="43" y="123"/>
                  </a:cubicBezTo>
                  <a:cubicBezTo>
                    <a:pt x="43" y="123"/>
                    <a:pt x="43" y="122"/>
                    <a:pt x="42" y="123"/>
                  </a:cubicBezTo>
                  <a:close/>
                  <a:moveTo>
                    <a:pt x="55" y="124"/>
                  </a:moveTo>
                  <a:cubicBezTo>
                    <a:pt x="55" y="124"/>
                    <a:pt x="55" y="123"/>
                    <a:pt x="55" y="123"/>
                  </a:cubicBezTo>
                  <a:cubicBezTo>
                    <a:pt x="54" y="123"/>
                    <a:pt x="55" y="124"/>
                    <a:pt x="55" y="124"/>
                  </a:cubicBezTo>
                  <a:close/>
                  <a:moveTo>
                    <a:pt x="48" y="124"/>
                  </a:moveTo>
                  <a:cubicBezTo>
                    <a:pt x="48" y="124"/>
                    <a:pt x="48" y="124"/>
                    <a:pt x="49" y="124"/>
                  </a:cubicBezTo>
                  <a:cubicBezTo>
                    <a:pt x="49" y="124"/>
                    <a:pt x="49" y="123"/>
                    <a:pt x="48" y="123"/>
                  </a:cubicBezTo>
                  <a:cubicBezTo>
                    <a:pt x="48" y="123"/>
                    <a:pt x="48" y="123"/>
                    <a:pt x="48" y="124"/>
                  </a:cubicBezTo>
                  <a:close/>
                  <a:moveTo>
                    <a:pt x="57" y="124"/>
                  </a:moveTo>
                  <a:cubicBezTo>
                    <a:pt x="57" y="124"/>
                    <a:pt x="57" y="123"/>
                    <a:pt x="57" y="123"/>
                  </a:cubicBezTo>
                  <a:cubicBezTo>
                    <a:pt x="57" y="123"/>
                    <a:pt x="57" y="123"/>
                    <a:pt x="57" y="123"/>
                  </a:cubicBezTo>
                  <a:cubicBezTo>
                    <a:pt x="57" y="123"/>
                    <a:pt x="57" y="124"/>
                    <a:pt x="57" y="124"/>
                  </a:cubicBezTo>
                  <a:close/>
                  <a:moveTo>
                    <a:pt x="37" y="124"/>
                  </a:moveTo>
                  <a:cubicBezTo>
                    <a:pt x="37" y="124"/>
                    <a:pt x="38" y="125"/>
                    <a:pt x="38" y="125"/>
                  </a:cubicBezTo>
                  <a:cubicBezTo>
                    <a:pt x="38" y="125"/>
                    <a:pt x="38" y="125"/>
                    <a:pt x="38" y="125"/>
                  </a:cubicBezTo>
                  <a:cubicBezTo>
                    <a:pt x="38" y="124"/>
                    <a:pt x="38" y="124"/>
                    <a:pt x="38" y="123"/>
                  </a:cubicBezTo>
                  <a:cubicBezTo>
                    <a:pt x="37" y="123"/>
                    <a:pt x="37" y="123"/>
                    <a:pt x="37" y="124"/>
                  </a:cubicBezTo>
                  <a:close/>
                  <a:moveTo>
                    <a:pt x="40" y="124"/>
                  </a:moveTo>
                  <a:cubicBezTo>
                    <a:pt x="41" y="124"/>
                    <a:pt x="41" y="124"/>
                    <a:pt x="41" y="123"/>
                  </a:cubicBezTo>
                  <a:cubicBezTo>
                    <a:pt x="41" y="124"/>
                    <a:pt x="40" y="124"/>
                    <a:pt x="40" y="124"/>
                  </a:cubicBezTo>
                  <a:close/>
                  <a:moveTo>
                    <a:pt x="45" y="124"/>
                  </a:moveTo>
                  <a:cubicBezTo>
                    <a:pt x="45" y="124"/>
                    <a:pt x="45" y="125"/>
                    <a:pt x="45" y="125"/>
                  </a:cubicBezTo>
                  <a:cubicBezTo>
                    <a:pt x="46" y="124"/>
                    <a:pt x="45" y="123"/>
                    <a:pt x="45" y="124"/>
                  </a:cubicBezTo>
                  <a:close/>
                  <a:moveTo>
                    <a:pt x="59" y="124"/>
                  </a:moveTo>
                  <a:cubicBezTo>
                    <a:pt x="60" y="124"/>
                    <a:pt x="60" y="125"/>
                    <a:pt x="60" y="125"/>
                  </a:cubicBezTo>
                  <a:cubicBezTo>
                    <a:pt x="60" y="125"/>
                    <a:pt x="60" y="124"/>
                    <a:pt x="60" y="124"/>
                  </a:cubicBezTo>
                  <a:cubicBezTo>
                    <a:pt x="60" y="124"/>
                    <a:pt x="59" y="124"/>
                    <a:pt x="59" y="124"/>
                  </a:cubicBezTo>
                  <a:close/>
                  <a:moveTo>
                    <a:pt x="41" y="126"/>
                  </a:moveTo>
                  <a:cubicBezTo>
                    <a:pt x="41" y="126"/>
                    <a:pt x="42" y="125"/>
                    <a:pt x="42" y="125"/>
                  </a:cubicBezTo>
                  <a:cubicBezTo>
                    <a:pt x="42" y="125"/>
                    <a:pt x="42" y="124"/>
                    <a:pt x="41" y="124"/>
                  </a:cubicBezTo>
                  <a:cubicBezTo>
                    <a:pt x="40" y="125"/>
                    <a:pt x="41" y="125"/>
                    <a:pt x="41" y="126"/>
                  </a:cubicBezTo>
                  <a:close/>
                  <a:moveTo>
                    <a:pt x="48" y="125"/>
                  </a:moveTo>
                  <a:cubicBezTo>
                    <a:pt x="48" y="125"/>
                    <a:pt x="48" y="126"/>
                    <a:pt x="49" y="125"/>
                  </a:cubicBezTo>
                  <a:cubicBezTo>
                    <a:pt x="48" y="125"/>
                    <a:pt x="49" y="124"/>
                    <a:pt x="48" y="124"/>
                  </a:cubicBezTo>
                  <a:cubicBezTo>
                    <a:pt x="48" y="124"/>
                    <a:pt x="48" y="125"/>
                    <a:pt x="48" y="125"/>
                  </a:cubicBezTo>
                  <a:close/>
                  <a:moveTo>
                    <a:pt x="54" y="126"/>
                  </a:moveTo>
                  <a:cubicBezTo>
                    <a:pt x="54" y="125"/>
                    <a:pt x="54" y="125"/>
                    <a:pt x="54" y="124"/>
                  </a:cubicBezTo>
                  <a:cubicBezTo>
                    <a:pt x="53" y="124"/>
                    <a:pt x="53" y="125"/>
                    <a:pt x="54" y="126"/>
                  </a:cubicBezTo>
                  <a:close/>
                  <a:moveTo>
                    <a:pt x="57" y="125"/>
                  </a:moveTo>
                  <a:cubicBezTo>
                    <a:pt x="58" y="125"/>
                    <a:pt x="58" y="125"/>
                    <a:pt x="58" y="124"/>
                  </a:cubicBezTo>
                  <a:cubicBezTo>
                    <a:pt x="58" y="124"/>
                    <a:pt x="58" y="124"/>
                    <a:pt x="58" y="124"/>
                  </a:cubicBezTo>
                  <a:cubicBezTo>
                    <a:pt x="58" y="125"/>
                    <a:pt x="57" y="125"/>
                    <a:pt x="57" y="125"/>
                  </a:cubicBezTo>
                  <a:close/>
                  <a:moveTo>
                    <a:pt x="52" y="125"/>
                  </a:moveTo>
                  <a:cubicBezTo>
                    <a:pt x="52" y="125"/>
                    <a:pt x="52" y="124"/>
                    <a:pt x="51" y="124"/>
                  </a:cubicBezTo>
                  <a:cubicBezTo>
                    <a:pt x="51" y="124"/>
                    <a:pt x="51" y="125"/>
                    <a:pt x="52" y="125"/>
                  </a:cubicBezTo>
                  <a:close/>
                  <a:moveTo>
                    <a:pt x="37" y="126"/>
                  </a:moveTo>
                  <a:cubicBezTo>
                    <a:pt x="38" y="126"/>
                    <a:pt x="37" y="125"/>
                    <a:pt x="36" y="125"/>
                  </a:cubicBezTo>
                  <a:cubicBezTo>
                    <a:pt x="37" y="125"/>
                    <a:pt x="37" y="126"/>
                    <a:pt x="37" y="126"/>
                  </a:cubicBezTo>
                  <a:close/>
                  <a:moveTo>
                    <a:pt x="61" y="126"/>
                  </a:moveTo>
                  <a:cubicBezTo>
                    <a:pt x="61" y="126"/>
                    <a:pt x="62" y="125"/>
                    <a:pt x="61" y="125"/>
                  </a:cubicBezTo>
                  <a:cubicBezTo>
                    <a:pt x="61" y="125"/>
                    <a:pt x="61" y="126"/>
                    <a:pt x="61" y="126"/>
                  </a:cubicBezTo>
                  <a:close/>
                  <a:moveTo>
                    <a:pt x="35" y="127"/>
                  </a:moveTo>
                  <a:cubicBezTo>
                    <a:pt x="35" y="127"/>
                    <a:pt x="35" y="128"/>
                    <a:pt x="36" y="128"/>
                  </a:cubicBezTo>
                  <a:cubicBezTo>
                    <a:pt x="36" y="128"/>
                    <a:pt x="36" y="127"/>
                    <a:pt x="36" y="127"/>
                  </a:cubicBezTo>
                  <a:cubicBezTo>
                    <a:pt x="36" y="127"/>
                    <a:pt x="36" y="126"/>
                    <a:pt x="36" y="125"/>
                  </a:cubicBezTo>
                  <a:cubicBezTo>
                    <a:pt x="35" y="126"/>
                    <a:pt x="35" y="126"/>
                    <a:pt x="35" y="127"/>
                  </a:cubicBezTo>
                  <a:close/>
                  <a:moveTo>
                    <a:pt x="38" y="126"/>
                  </a:moveTo>
                  <a:cubicBezTo>
                    <a:pt x="39" y="126"/>
                    <a:pt x="39" y="126"/>
                    <a:pt x="39" y="126"/>
                  </a:cubicBezTo>
                  <a:cubicBezTo>
                    <a:pt x="39" y="126"/>
                    <a:pt x="39" y="126"/>
                    <a:pt x="38" y="126"/>
                  </a:cubicBezTo>
                  <a:close/>
                  <a:moveTo>
                    <a:pt x="41" y="127"/>
                  </a:moveTo>
                  <a:cubicBezTo>
                    <a:pt x="40" y="126"/>
                    <a:pt x="40" y="126"/>
                    <a:pt x="40" y="126"/>
                  </a:cubicBezTo>
                  <a:cubicBezTo>
                    <a:pt x="40" y="126"/>
                    <a:pt x="40" y="127"/>
                    <a:pt x="41" y="127"/>
                  </a:cubicBezTo>
                  <a:close/>
                  <a:moveTo>
                    <a:pt x="47" y="127"/>
                  </a:moveTo>
                  <a:cubicBezTo>
                    <a:pt x="47" y="127"/>
                    <a:pt x="47" y="126"/>
                    <a:pt x="46" y="126"/>
                  </a:cubicBezTo>
                  <a:cubicBezTo>
                    <a:pt x="46" y="126"/>
                    <a:pt x="46" y="127"/>
                    <a:pt x="47" y="127"/>
                  </a:cubicBezTo>
                  <a:close/>
                  <a:moveTo>
                    <a:pt x="54" y="127"/>
                  </a:moveTo>
                  <a:cubicBezTo>
                    <a:pt x="55" y="127"/>
                    <a:pt x="55" y="126"/>
                    <a:pt x="54" y="126"/>
                  </a:cubicBezTo>
                  <a:cubicBezTo>
                    <a:pt x="54" y="126"/>
                    <a:pt x="54" y="126"/>
                    <a:pt x="54" y="127"/>
                  </a:cubicBezTo>
                  <a:close/>
                  <a:moveTo>
                    <a:pt x="50" y="127"/>
                  </a:moveTo>
                  <a:cubicBezTo>
                    <a:pt x="51" y="127"/>
                    <a:pt x="51" y="126"/>
                    <a:pt x="50" y="126"/>
                  </a:cubicBezTo>
                  <a:cubicBezTo>
                    <a:pt x="50" y="126"/>
                    <a:pt x="50" y="127"/>
                    <a:pt x="50" y="127"/>
                  </a:cubicBezTo>
                  <a:close/>
                  <a:moveTo>
                    <a:pt x="59" y="126"/>
                  </a:moveTo>
                  <a:cubicBezTo>
                    <a:pt x="58" y="126"/>
                    <a:pt x="59" y="126"/>
                    <a:pt x="59" y="126"/>
                  </a:cubicBezTo>
                  <a:cubicBezTo>
                    <a:pt x="58" y="126"/>
                    <a:pt x="58" y="127"/>
                    <a:pt x="59" y="126"/>
                  </a:cubicBezTo>
                  <a:close/>
                  <a:moveTo>
                    <a:pt x="53" y="129"/>
                  </a:moveTo>
                  <a:cubicBezTo>
                    <a:pt x="54" y="128"/>
                    <a:pt x="53" y="127"/>
                    <a:pt x="53" y="126"/>
                  </a:cubicBezTo>
                  <a:cubicBezTo>
                    <a:pt x="52" y="127"/>
                    <a:pt x="53" y="128"/>
                    <a:pt x="53" y="129"/>
                  </a:cubicBezTo>
                  <a:close/>
                  <a:moveTo>
                    <a:pt x="40" y="128"/>
                  </a:moveTo>
                  <a:cubicBezTo>
                    <a:pt x="40" y="127"/>
                    <a:pt x="40" y="127"/>
                    <a:pt x="39" y="126"/>
                  </a:cubicBezTo>
                  <a:cubicBezTo>
                    <a:pt x="39" y="127"/>
                    <a:pt x="39" y="128"/>
                    <a:pt x="40" y="128"/>
                  </a:cubicBezTo>
                  <a:close/>
                  <a:moveTo>
                    <a:pt x="49" y="127"/>
                  </a:moveTo>
                  <a:cubicBezTo>
                    <a:pt x="50" y="127"/>
                    <a:pt x="49" y="128"/>
                    <a:pt x="50" y="128"/>
                  </a:cubicBezTo>
                  <a:cubicBezTo>
                    <a:pt x="50" y="127"/>
                    <a:pt x="50" y="128"/>
                    <a:pt x="50" y="127"/>
                  </a:cubicBezTo>
                  <a:cubicBezTo>
                    <a:pt x="50" y="127"/>
                    <a:pt x="50" y="127"/>
                    <a:pt x="50" y="127"/>
                  </a:cubicBezTo>
                  <a:cubicBezTo>
                    <a:pt x="50" y="127"/>
                    <a:pt x="50" y="127"/>
                    <a:pt x="50" y="127"/>
                  </a:cubicBezTo>
                  <a:cubicBezTo>
                    <a:pt x="49" y="127"/>
                    <a:pt x="49" y="127"/>
                    <a:pt x="49" y="127"/>
                  </a:cubicBezTo>
                  <a:close/>
                  <a:moveTo>
                    <a:pt x="42" y="127"/>
                  </a:moveTo>
                  <a:cubicBezTo>
                    <a:pt x="42" y="127"/>
                    <a:pt x="42" y="128"/>
                    <a:pt x="43" y="128"/>
                  </a:cubicBezTo>
                  <a:cubicBezTo>
                    <a:pt x="43" y="128"/>
                    <a:pt x="43" y="128"/>
                    <a:pt x="43" y="128"/>
                  </a:cubicBezTo>
                  <a:cubicBezTo>
                    <a:pt x="43" y="127"/>
                    <a:pt x="43" y="127"/>
                    <a:pt x="43" y="127"/>
                  </a:cubicBezTo>
                  <a:cubicBezTo>
                    <a:pt x="42" y="127"/>
                    <a:pt x="42" y="127"/>
                    <a:pt x="42" y="127"/>
                  </a:cubicBezTo>
                  <a:close/>
                  <a:moveTo>
                    <a:pt x="60" y="128"/>
                  </a:moveTo>
                  <a:cubicBezTo>
                    <a:pt x="60" y="128"/>
                    <a:pt x="60" y="127"/>
                    <a:pt x="60" y="127"/>
                  </a:cubicBezTo>
                  <a:cubicBezTo>
                    <a:pt x="60" y="127"/>
                    <a:pt x="59" y="128"/>
                    <a:pt x="60" y="128"/>
                  </a:cubicBezTo>
                  <a:close/>
                  <a:moveTo>
                    <a:pt x="57" y="128"/>
                  </a:moveTo>
                  <a:cubicBezTo>
                    <a:pt x="57" y="128"/>
                    <a:pt x="57" y="128"/>
                    <a:pt x="57" y="128"/>
                  </a:cubicBezTo>
                  <a:cubicBezTo>
                    <a:pt x="58" y="127"/>
                    <a:pt x="58" y="127"/>
                    <a:pt x="57" y="127"/>
                  </a:cubicBezTo>
                  <a:cubicBezTo>
                    <a:pt x="57" y="127"/>
                    <a:pt x="57" y="127"/>
                    <a:pt x="57" y="128"/>
                  </a:cubicBezTo>
                  <a:close/>
                  <a:moveTo>
                    <a:pt x="62" y="131"/>
                  </a:moveTo>
                  <a:cubicBezTo>
                    <a:pt x="62" y="130"/>
                    <a:pt x="63" y="128"/>
                    <a:pt x="62" y="127"/>
                  </a:cubicBezTo>
                  <a:cubicBezTo>
                    <a:pt x="62" y="129"/>
                    <a:pt x="62" y="130"/>
                    <a:pt x="62" y="131"/>
                  </a:cubicBezTo>
                  <a:close/>
                  <a:moveTo>
                    <a:pt x="33" y="129"/>
                  </a:moveTo>
                  <a:cubicBezTo>
                    <a:pt x="33" y="130"/>
                    <a:pt x="33" y="130"/>
                    <a:pt x="33" y="130"/>
                  </a:cubicBezTo>
                  <a:cubicBezTo>
                    <a:pt x="33" y="131"/>
                    <a:pt x="33" y="131"/>
                    <a:pt x="33" y="130"/>
                  </a:cubicBezTo>
                  <a:cubicBezTo>
                    <a:pt x="33" y="129"/>
                    <a:pt x="33" y="129"/>
                    <a:pt x="33" y="128"/>
                  </a:cubicBezTo>
                  <a:cubicBezTo>
                    <a:pt x="33" y="128"/>
                    <a:pt x="33" y="127"/>
                    <a:pt x="33" y="128"/>
                  </a:cubicBezTo>
                  <a:cubicBezTo>
                    <a:pt x="33" y="128"/>
                    <a:pt x="33" y="129"/>
                    <a:pt x="33" y="129"/>
                  </a:cubicBezTo>
                  <a:close/>
                  <a:moveTo>
                    <a:pt x="55" y="128"/>
                  </a:moveTo>
                  <a:cubicBezTo>
                    <a:pt x="55" y="128"/>
                    <a:pt x="56" y="128"/>
                    <a:pt x="55" y="127"/>
                  </a:cubicBezTo>
                  <a:cubicBezTo>
                    <a:pt x="55" y="128"/>
                    <a:pt x="55" y="128"/>
                    <a:pt x="55" y="128"/>
                  </a:cubicBezTo>
                  <a:close/>
                  <a:moveTo>
                    <a:pt x="38" y="130"/>
                  </a:moveTo>
                  <a:cubicBezTo>
                    <a:pt x="39" y="129"/>
                    <a:pt x="39" y="128"/>
                    <a:pt x="38" y="128"/>
                  </a:cubicBezTo>
                  <a:cubicBezTo>
                    <a:pt x="38" y="128"/>
                    <a:pt x="38" y="129"/>
                    <a:pt x="38" y="130"/>
                  </a:cubicBezTo>
                  <a:close/>
                  <a:moveTo>
                    <a:pt x="45" y="129"/>
                  </a:moveTo>
                  <a:cubicBezTo>
                    <a:pt x="45" y="129"/>
                    <a:pt x="45" y="128"/>
                    <a:pt x="45" y="128"/>
                  </a:cubicBezTo>
                  <a:cubicBezTo>
                    <a:pt x="45" y="128"/>
                    <a:pt x="45" y="128"/>
                    <a:pt x="45" y="128"/>
                  </a:cubicBezTo>
                  <a:cubicBezTo>
                    <a:pt x="45" y="128"/>
                    <a:pt x="45" y="129"/>
                    <a:pt x="45" y="129"/>
                  </a:cubicBezTo>
                  <a:close/>
                  <a:moveTo>
                    <a:pt x="42" y="129"/>
                  </a:moveTo>
                  <a:cubicBezTo>
                    <a:pt x="42" y="129"/>
                    <a:pt x="42" y="129"/>
                    <a:pt x="41" y="128"/>
                  </a:cubicBezTo>
                  <a:cubicBezTo>
                    <a:pt x="41" y="129"/>
                    <a:pt x="42" y="129"/>
                    <a:pt x="42" y="129"/>
                  </a:cubicBezTo>
                  <a:close/>
                  <a:moveTo>
                    <a:pt x="47" y="129"/>
                  </a:moveTo>
                  <a:cubicBezTo>
                    <a:pt x="48" y="129"/>
                    <a:pt x="47" y="129"/>
                    <a:pt x="48" y="130"/>
                  </a:cubicBezTo>
                  <a:cubicBezTo>
                    <a:pt x="48" y="130"/>
                    <a:pt x="48" y="130"/>
                    <a:pt x="48" y="130"/>
                  </a:cubicBezTo>
                  <a:cubicBezTo>
                    <a:pt x="49" y="130"/>
                    <a:pt x="49" y="129"/>
                    <a:pt x="48" y="128"/>
                  </a:cubicBezTo>
                  <a:cubicBezTo>
                    <a:pt x="48" y="129"/>
                    <a:pt x="48" y="128"/>
                    <a:pt x="47" y="129"/>
                  </a:cubicBezTo>
                  <a:close/>
                  <a:moveTo>
                    <a:pt x="50" y="129"/>
                  </a:moveTo>
                  <a:cubicBezTo>
                    <a:pt x="50" y="129"/>
                    <a:pt x="50" y="129"/>
                    <a:pt x="50" y="130"/>
                  </a:cubicBezTo>
                  <a:cubicBezTo>
                    <a:pt x="50" y="130"/>
                    <a:pt x="51" y="130"/>
                    <a:pt x="51" y="129"/>
                  </a:cubicBezTo>
                  <a:cubicBezTo>
                    <a:pt x="50" y="129"/>
                    <a:pt x="51" y="129"/>
                    <a:pt x="51" y="129"/>
                  </a:cubicBezTo>
                  <a:cubicBezTo>
                    <a:pt x="51" y="129"/>
                    <a:pt x="51" y="128"/>
                    <a:pt x="50" y="128"/>
                  </a:cubicBezTo>
                  <a:cubicBezTo>
                    <a:pt x="50" y="129"/>
                    <a:pt x="50" y="129"/>
                    <a:pt x="50" y="129"/>
                  </a:cubicBezTo>
                  <a:close/>
                  <a:moveTo>
                    <a:pt x="52" y="129"/>
                  </a:moveTo>
                  <a:cubicBezTo>
                    <a:pt x="52" y="129"/>
                    <a:pt x="52" y="128"/>
                    <a:pt x="52" y="128"/>
                  </a:cubicBezTo>
                  <a:cubicBezTo>
                    <a:pt x="51" y="128"/>
                    <a:pt x="51" y="129"/>
                    <a:pt x="52" y="129"/>
                  </a:cubicBezTo>
                  <a:close/>
                  <a:moveTo>
                    <a:pt x="41" y="128"/>
                  </a:moveTo>
                  <a:cubicBezTo>
                    <a:pt x="41" y="128"/>
                    <a:pt x="40" y="128"/>
                    <a:pt x="40" y="128"/>
                  </a:cubicBezTo>
                  <a:cubicBezTo>
                    <a:pt x="40" y="129"/>
                    <a:pt x="41" y="129"/>
                    <a:pt x="41" y="128"/>
                  </a:cubicBezTo>
                  <a:close/>
                  <a:moveTo>
                    <a:pt x="58" y="129"/>
                  </a:moveTo>
                  <a:cubicBezTo>
                    <a:pt x="58" y="129"/>
                    <a:pt x="58" y="129"/>
                    <a:pt x="58" y="129"/>
                  </a:cubicBezTo>
                  <a:cubicBezTo>
                    <a:pt x="58" y="129"/>
                    <a:pt x="58" y="128"/>
                    <a:pt x="58" y="128"/>
                  </a:cubicBezTo>
                  <a:cubicBezTo>
                    <a:pt x="58" y="129"/>
                    <a:pt x="58" y="129"/>
                    <a:pt x="58" y="129"/>
                  </a:cubicBezTo>
                  <a:close/>
                  <a:moveTo>
                    <a:pt x="45" y="131"/>
                  </a:moveTo>
                  <a:cubicBezTo>
                    <a:pt x="45" y="130"/>
                    <a:pt x="44" y="129"/>
                    <a:pt x="44" y="129"/>
                  </a:cubicBezTo>
                  <a:cubicBezTo>
                    <a:pt x="43" y="130"/>
                    <a:pt x="44" y="131"/>
                    <a:pt x="45" y="131"/>
                  </a:cubicBezTo>
                  <a:close/>
                  <a:moveTo>
                    <a:pt x="37" y="131"/>
                  </a:moveTo>
                  <a:cubicBezTo>
                    <a:pt x="38" y="131"/>
                    <a:pt x="38" y="129"/>
                    <a:pt x="37" y="129"/>
                  </a:cubicBezTo>
                  <a:cubicBezTo>
                    <a:pt x="36" y="130"/>
                    <a:pt x="37" y="130"/>
                    <a:pt x="37" y="131"/>
                  </a:cubicBezTo>
                  <a:close/>
                  <a:moveTo>
                    <a:pt x="41" y="130"/>
                  </a:moveTo>
                  <a:cubicBezTo>
                    <a:pt x="41" y="130"/>
                    <a:pt x="41" y="129"/>
                    <a:pt x="41" y="129"/>
                  </a:cubicBezTo>
                  <a:cubicBezTo>
                    <a:pt x="41" y="130"/>
                    <a:pt x="41" y="130"/>
                    <a:pt x="41" y="130"/>
                  </a:cubicBezTo>
                  <a:close/>
                  <a:moveTo>
                    <a:pt x="39" y="131"/>
                  </a:moveTo>
                  <a:cubicBezTo>
                    <a:pt x="39" y="130"/>
                    <a:pt x="40" y="130"/>
                    <a:pt x="40" y="129"/>
                  </a:cubicBezTo>
                  <a:cubicBezTo>
                    <a:pt x="39" y="130"/>
                    <a:pt x="38" y="131"/>
                    <a:pt x="39" y="131"/>
                  </a:cubicBezTo>
                  <a:close/>
                  <a:moveTo>
                    <a:pt x="55" y="131"/>
                  </a:moveTo>
                  <a:cubicBezTo>
                    <a:pt x="55" y="131"/>
                    <a:pt x="55" y="131"/>
                    <a:pt x="55" y="130"/>
                  </a:cubicBezTo>
                  <a:cubicBezTo>
                    <a:pt x="55" y="130"/>
                    <a:pt x="55" y="130"/>
                    <a:pt x="55" y="130"/>
                  </a:cubicBezTo>
                  <a:cubicBezTo>
                    <a:pt x="54" y="130"/>
                    <a:pt x="54" y="131"/>
                    <a:pt x="55" y="131"/>
                  </a:cubicBezTo>
                  <a:close/>
                  <a:moveTo>
                    <a:pt x="56" y="131"/>
                  </a:moveTo>
                  <a:cubicBezTo>
                    <a:pt x="56" y="131"/>
                    <a:pt x="56" y="131"/>
                    <a:pt x="57" y="131"/>
                  </a:cubicBezTo>
                  <a:cubicBezTo>
                    <a:pt x="57" y="130"/>
                    <a:pt x="57" y="130"/>
                    <a:pt x="57" y="130"/>
                  </a:cubicBezTo>
                  <a:cubicBezTo>
                    <a:pt x="57" y="130"/>
                    <a:pt x="57" y="130"/>
                    <a:pt x="57" y="130"/>
                  </a:cubicBezTo>
                  <a:cubicBezTo>
                    <a:pt x="57" y="130"/>
                    <a:pt x="56" y="130"/>
                    <a:pt x="56" y="131"/>
                  </a:cubicBezTo>
                  <a:close/>
                  <a:moveTo>
                    <a:pt x="50" y="133"/>
                  </a:moveTo>
                  <a:cubicBezTo>
                    <a:pt x="51" y="132"/>
                    <a:pt x="50" y="130"/>
                    <a:pt x="49" y="130"/>
                  </a:cubicBezTo>
                  <a:cubicBezTo>
                    <a:pt x="49" y="131"/>
                    <a:pt x="49" y="131"/>
                    <a:pt x="49" y="132"/>
                  </a:cubicBezTo>
                  <a:cubicBezTo>
                    <a:pt x="49" y="132"/>
                    <a:pt x="49" y="131"/>
                    <a:pt x="49" y="132"/>
                  </a:cubicBezTo>
                  <a:cubicBezTo>
                    <a:pt x="49" y="132"/>
                    <a:pt x="49" y="132"/>
                    <a:pt x="50" y="133"/>
                  </a:cubicBezTo>
                  <a:close/>
                  <a:moveTo>
                    <a:pt x="40" y="133"/>
                  </a:moveTo>
                  <a:cubicBezTo>
                    <a:pt x="40" y="132"/>
                    <a:pt x="40" y="132"/>
                    <a:pt x="41" y="131"/>
                  </a:cubicBezTo>
                  <a:cubicBezTo>
                    <a:pt x="40" y="131"/>
                    <a:pt x="40" y="130"/>
                    <a:pt x="40" y="130"/>
                  </a:cubicBezTo>
                  <a:cubicBezTo>
                    <a:pt x="39" y="131"/>
                    <a:pt x="39" y="132"/>
                    <a:pt x="40" y="133"/>
                  </a:cubicBezTo>
                  <a:close/>
                  <a:moveTo>
                    <a:pt x="43" y="132"/>
                  </a:moveTo>
                  <a:cubicBezTo>
                    <a:pt x="44" y="132"/>
                    <a:pt x="43" y="131"/>
                    <a:pt x="43" y="131"/>
                  </a:cubicBezTo>
                  <a:cubicBezTo>
                    <a:pt x="43" y="131"/>
                    <a:pt x="43" y="132"/>
                    <a:pt x="43" y="132"/>
                  </a:cubicBezTo>
                  <a:close/>
                  <a:moveTo>
                    <a:pt x="60" y="131"/>
                  </a:moveTo>
                  <a:cubicBezTo>
                    <a:pt x="60" y="131"/>
                    <a:pt x="60" y="131"/>
                    <a:pt x="59" y="131"/>
                  </a:cubicBezTo>
                  <a:cubicBezTo>
                    <a:pt x="59" y="131"/>
                    <a:pt x="60" y="131"/>
                    <a:pt x="60" y="131"/>
                  </a:cubicBezTo>
                  <a:close/>
                  <a:moveTo>
                    <a:pt x="36" y="133"/>
                  </a:moveTo>
                  <a:cubicBezTo>
                    <a:pt x="37" y="133"/>
                    <a:pt x="36" y="131"/>
                    <a:pt x="36" y="131"/>
                  </a:cubicBezTo>
                  <a:cubicBezTo>
                    <a:pt x="35" y="132"/>
                    <a:pt x="35" y="132"/>
                    <a:pt x="36" y="133"/>
                  </a:cubicBezTo>
                  <a:close/>
                  <a:moveTo>
                    <a:pt x="38" y="132"/>
                  </a:moveTo>
                  <a:cubicBezTo>
                    <a:pt x="38" y="132"/>
                    <a:pt x="38" y="132"/>
                    <a:pt x="38" y="132"/>
                  </a:cubicBezTo>
                  <a:cubicBezTo>
                    <a:pt x="38" y="132"/>
                    <a:pt x="39" y="131"/>
                    <a:pt x="38" y="131"/>
                  </a:cubicBezTo>
                  <a:cubicBezTo>
                    <a:pt x="38" y="132"/>
                    <a:pt x="38" y="132"/>
                    <a:pt x="38" y="132"/>
                  </a:cubicBezTo>
                  <a:close/>
                  <a:moveTo>
                    <a:pt x="55" y="132"/>
                  </a:moveTo>
                  <a:cubicBezTo>
                    <a:pt x="55" y="132"/>
                    <a:pt x="56" y="132"/>
                    <a:pt x="55" y="132"/>
                  </a:cubicBezTo>
                  <a:cubicBezTo>
                    <a:pt x="55" y="132"/>
                    <a:pt x="55" y="131"/>
                    <a:pt x="55" y="131"/>
                  </a:cubicBezTo>
                  <a:cubicBezTo>
                    <a:pt x="55" y="132"/>
                    <a:pt x="55" y="132"/>
                    <a:pt x="55" y="132"/>
                  </a:cubicBezTo>
                  <a:close/>
                  <a:moveTo>
                    <a:pt x="59" y="134"/>
                  </a:moveTo>
                  <a:cubicBezTo>
                    <a:pt x="58" y="134"/>
                    <a:pt x="59" y="132"/>
                    <a:pt x="58" y="131"/>
                  </a:cubicBezTo>
                  <a:cubicBezTo>
                    <a:pt x="58" y="133"/>
                    <a:pt x="58" y="134"/>
                    <a:pt x="59" y="134"/>
                  </a:cubicBezTo>
                  <a:close/>
                  <a:moveTo>
                    <a:pt x="48" y="133"/>
                  </a:moveTo>
                  <a:cubicBezTo>
                    <a:pt x="48" y="133"/>
                    <a:pt x="48" y="132"/>
                    <a:pt x="48" y="132"/>
                  </a:cubicBezTo>
                  <a:cubicBezTo>
                    <a:pt x="47" y="132"/>
                    <a:pt x="48" y="133"/>
                    <a:pt x="48" y="133"/>
                  </a:cubicBezTo>
                  <a:close/>
                  <a:moveTo>
                    <a:pt x="53" y="133"/>
                  </a:moveTo>
                  <a:cubicBezTo>
                    <a:pt x="53" y="133"/>
                    <a:pt x="53" y="132"/>
                    <a:pt x="53" y="132"/>
                  </a:cubicBezTo>
                  <a:cubicBezTo>
                    <a:pt x="53" y="132"/>
                    <a:pt x="53" y="133"/>
                    <a:pt x="53" y="133"/>
                  </a:cubicBezTo>
                  <a:close/>
                  <a:moveTo>
                    <a:pt x="39" y="134"/>
                  </a:moveTo>
                  <a:cubicBezTo>
                    <a:pt x="39" y="133"/>
                    <a:pt x="39" y="133"/>
                    <a:pt x="38" y="132"/>
                  </a:cubicBezTo>
                  <a:cubicBezTo>
                    <a:pt x="38" y="133"/>
                    <a:pt x="38" y="133"/>
                    <a:pt x="39" y="134"/>
                  </a:cubicBezTo>
                  <a:close/>
                  <a:moveTo>
                    <a:pt x="62" y="133"/>
                  </a:moveTo>
                  <a:cubicBezTo>
                    <a:pt x="62" y="133"/>
                    <a:pt x="63" y="133"/>
                    <a:pt x="62" y="132"/>
                  </a:cubicBezTo>
                  <a:cubicBezTo>
                    <a:pt x="62" y="133"/>
                    <a:pt x="62" y="133"/>
                    <a:pt x="62" y="133"/>
                  </a:cubicBezTo>
                  <a:close/>
                  <a:moveTo>
                    <a:pt x="40" y="134"/>
                  </a:moveTo>
                  <a:cubicBezTo>
                    <a:pt x="40" y="134"/>
                    <a:pt x="40" y="135"/>
                    <a:pt x="41" y="135"/>
                  </a:cubicBezTo>
                  <a:cubicBezTo>
                    <a:pt x="41" y="135"/>
                    <a:pt x="42" y="134"/>
                    <a:pt x="42" y="134"/>
                  </a:cubicBezTo>
                  <a:cubicBezTo>
                    <a:pt x="42" y="132"/>
                    <a:pt x="40" y="133"/>
                    <a:pt x="40" y="134"/>
                  </a:cubicBezTo>
                  <a:close/>
                  <a:moveTo>
                    <a:pt x="36" y="134"/>
                  </a:moveTo>
                  <a:cubicBezTo>
                    <a:pt x="37" y="134"/>
                    <a:pt x="37" y="133"/>
                    <a:pt x="37" y="133"/>
                  </a:cubicBezTo>
                  <a:cubicBezTo>
                    <a:pt x="37" y="133"/>
                    <a:pt x="37" y="133"/>
                    <a:pt x="36" y="134"/>
                  </a:cubicBezTo>
                  <a:close/>
                  <a:moveTo>
                    <a:pt x="57" y="136"/>
                  </a:moveTo>
                  <a:cubicBezTo>
                    <a:pt x="57" y="135"/>
                    <a:pt x="57" y="135"/>
                    <a:pt x="58" y="135"/>
                  </a:cubicBezTo>
                  <a:cubicBezTo>
                    <a:pt x="57" y="134"/>
                    <a:pt x="57" y="134"/>
                    <a:pt x="56" y="133"/>
                  </a:cubicBezTo>
                  <a:cubicBezTo>
                    <a:pt x="56" y="134"/>
                    <a:pt x="56" y="135"/>
                    <a:pt x="57" y="136"/>
                  </a:cubicBezTo>
                  <a:close/>
                  <a:moveTo>
                    <a:pt x="45" y="134"/>
                  </a:moveTo>
                  <a:cubicBezTo>
                    <a:pt x="45" y="134"/>
                    <a:pt x="45" y="133"/>
                    <a:pt x="45" y="133"/>
                  </a:cubicBezTo>
                  <a:cubicBezTo>
                    <a:pt x="44" y="133"/>
                    <a:pt x="44" y="134"/>
                    <a:pt x="45" y="134"/>
                  </a:cubicBezTo>
                  <a:close/>
                  <a:moveTo>
                    <a:pt x="51" y="135"/>
                  </a:moveTo>
                  <a:cubicBezTo>
                    <a:pt x="51" y="135"/>
                    <a:pt x="52" y="134"/>
                    <a:pt x="52" y="134"/>
                  </a:cubicBezTo>
                  <a:cubicBezTo>
                    <a:pt x="52" y="134"/>
                    <a:pt x="52" y="133"/>
                    <a:pt x="51" y="133"/>
                  </a:cubicBezTo>
                  <a:cubicBezTo>
                    <a:pt x="51" y="134"/>
                    <a:pt x="51" y="135"/>
                    <a:pt x="51" y="135"/>
                  </a:cubicBezTo>
                  <a:close/>
                  <a:moveTo>
                    <a:pt x="48" y="135"/>
                  </a:moveTo>
                  <a:cubicBezTo>
                    <a:pt x="47" y="134"/>
                    <a:pt x="47" y="134"/>
                    <a:pt x="47" y="134"/>
                  </a:cubicBezTo>
                  <a:cubicBezTo>
                    <a:pt x="47" y="134"/>
                    <a:pt x="47" y="134"/>
                    <a:pt x="48" y="135"/>
                  </a:cubicBezTo>
                  <a:close/>
                  <a:moveTo>
                    <a:pt x="37" y="134"/>
                  </a:moveTo>
                  <a:cubicBezTo>
                    <a:pt x="37" y="134"/>
                    <a:pt x="37" y="135"/>
                    <a:pt x="37" y="135"/>
                  </a:cubicBezTo>
                  <a:cubicBezTo>
                    <a:pt x="38" y="135"/>
                    <a:pt x="38" y="134"/>
                    <a:pt x="37" y="134"/>
                  </a:cubicBezTo>
                  <a:cubicBezTo>
                    <a:pt x="37" y="134"/>
                    <a:pt x="37" y="134"/>
                    <a:pt x="37" y="134"/>
                  </a:cubicBezTo>
                  <a:close/>
                  <a:moveTo>
                    <a:pt x="40" y="136"/>
                  </a:moveTo>
                  <a:cubicBezTo>
                    <a:pt x="40" y="135"/>
                    <a:pt x="40" y="135"/>
                    <a:pt x="39" y="135"/>
                  </a:cubicBezTo>
                  <a:cubicBezTo>
                    <a:pt x="39" y="135"/>
                    <a:pt x="40" y="136"/>
                    <a:pt x="40" y="136"/>
                  </a:cubicBezTo>
                  <a:close/>
                  <a:moveTo>
                    <a:pt x="54" y="136"/>
                  </a:moveTo>
                  <a:cubicBezTo>
                    <a:pt x="54" y="136"/>
                    <a:pt x="55" y="137"/>
                    <a:pt x="55" y="137"/>
                  </a:cubicBezTo>
                  <a:cubicBezTo>
                    <a:pt x="55" y="137"/>
                    <a:pt x="55" y="136"/>
                    <a:pt x="54" y="136"/>
                  </a:cubicBezTo>
                  <a:close/>
                  <a:moveTo>
                    <a:pt x="55" y="137"/>
                  </a:moveTo>
                  <a:cubicBezTo>
                    <a:pt x="56" y="136"/>
                    <a:pt x="55" y="134"/>
                    <a:pt x="54" y="136"/>
                  </a:cubicBezTo>
                  <a:cubicBezTo>
                    <a:pt x="55" y="136"/>
                    <a:pt x="55" y="137"/>
                    <a:pt x="55" y="137"/>
                  </a:cubicBezTo>
                  <a:close/>
                  <a:moveTo>
                    <a:pt x="42" y="137"/>
                  </a:moveTo>
                  <a:cubicBezTo>
                    <a:pt x="43" y="137"/>
                    <a:pt x="43" y="136"/>
                    <a:pt x="43" y="135"/>
                  </a:cubicBezTo>
                  <a:cubicBezTo>
                    <a:pt x="43" y="136"/>
                    <a:pt x="42" y="136"/>
                    <a:pt x="42" y="137"/>
                  </a:cubicBezTo>
                  <a:close/>
                  <a:moveTo>
                    <a:pt x="50" y="136"/>
                  </a:moveTo>
                  <a:cubicBezTo>
                    <a:pt x="50" y="136"/>
                    <a:pt x="50" y="136"/>
                    <a:pt x="50" y="135"/>
                  </a:cubicBezTo>
                  <a:cubicBezTo>
                    <a:pt x="50" y="135"/>
                    <a:pt x="50" y="135"/>
                    <a:pt x="49" y="135"/>
                  </a:cubicBezTo>
                  <a:cubicBezTo>
                    <a:pt x="49" y="136"/>
                    <a:pt x="50" y="136"/>
                    <a:pt x="50" y="136"/>
                  </a:cubicBezTo>
                  <a:close/>
                  <a:moveTo>
                    <a:pt x="39" y="138"/>
                  </a:moveTo>
                  <a:cubicBezTo>
                    <a:pt x="39" y="137"/>
                    <a:pt x="39" y="136"/>
                    <a:pt x="38" y="136"/>
                  </a:cubicBezTo>
                  <a:cubicBezTo>
                    <a:pt x="38" y="136"/>
                    <a:pt x="39" y="137"/>
                    <a:pt x="39" y="138"/>
                  </a:cubicBezTo>
                  <a:close/>
                  <a:moveTo>
                    <a:pt x="35" y="137"/>
                  </a:moveTo>
                  <a:cubicBezTo>
                    <a:pt x="35" y="138"/>
                    <a:pt x="36" y="137"/>
                    <a:pt x="36" y="137"/>
                  </a:cubicBezTo>
                  <a:cubicBezTo>
                    <a:pt x="36" y="137"/>
                    <a:pt x="36" y="136"/>
                    <a:pt x="35" y="136"/>
                  </a:cubicBezTo>
                  <a:cubicBezTo>
                    <a:pt x="35" y="136"/>
                    <a:pt x="35" y="137"/>
                    <a:pt x="35" y="137"/>
                  </a:cubicBezTo>
                  <a:close/>
                  <a:moveTo>
                    <a:pt x="62" y="138"/>
                  </a:moveTo>
                  <a:cubicBezTo>
                    <a:pt x="62" y="137"/>
                    <a:pt x="63" y="136"/>
                    <a:pt x="62" y="136"/>
                  </a:cubicBezTo>
                  <a:cubicBezTo>
                    <a:pt x="62" y="137"/>
                    <a:pt x="62" y="137"/>
                    <a:pt x="62" y="138"/>
                  </a:cubicBezTo>
                  <a:close/>
                  <a:moveTo>
                    <a:pt x="54" y="138"/>
                  </a:moveTo>
                  <a:cubicBezTo>
                    <a:pt x="54" y="138"/>
                    <a:pt x="54" y="137"/>
                    <a:pt x="53" y="137"/>
                  </a:cubicBezTo>
                  <a:cubicBezTo>
                    <a:pt x="53" y="137"/>
                    <a:pt x="53" y="138"/>
                    <a:pt x="54" y="138"/>
                  </a:cubicBezTo>
                  <a:close/>
                  <a:moveTo>
                    <a:pt x="42" y="140"/>
                  </a:moveTo>
                  <a:cubicBezTo>
                    <a:pt x="42" y="141"/>
                    <a:pt x="42" y="141"/>
                    <a:pt x="43" y="141"/>
                  </a:cubicBezTo>
                  <a:cubicBezTo>
                    <a:pt x="43" y="140"/>
                    <a:pt x="45" y="139"/>
                    <a:pt x="45" y="138"/>
                  </a:cubicBezTo>
                  <a:cubicBezTo>
                    <a:pt x="45" y="138"/>
                    <a:pt x="45" y="137"/>
                    <a:pt x="44" y="137"/>
                  </a:cubicBezTo>
                  <a:cubicBezTo>
                    <a:pt x="44" y="138"/>
                    <a:pt x="43" y="139"/>
                    <a:pt x="42" y="140"/>
                  </a:cubicBezTo>
                  <a:close/>
                  <a:moveTo>
                    <a:pt x="47" y="139"/>
                  </a:moveTo>
                  <a:cubicBezTo>
                    <a:pt x="48" y="139"/>
                    <a:pt x="48" y="138"/>
                    <a:pt x="48" y="138"/>
                  </a:cubicBezTo>
                  <a:cubicBezTo>
                    <a:pt x="47" y="138"/>
                    <a:pt x="47" y="139"/>
                    <a:pt x="47" y="139"/>
                  </a:cubicBezTo>
                  <a:close/>
                  <a:moveTo>
                    <a:pt x="35" y="142"/>
                  </a:moveTo>
                  <a:cubicBezTo>
                    <a:pt x="37" y="141"/>
                    <a:pt x="37" y="140"/>
                    <a:pt x="37" y="139"/>
                  </a:cubicBezTo>
                  <a:cubicBezTo>
                    <a:pt x="37" y="139"/>
                    <a:pt x="37" y="138"/>
                    <a:pt x="37" y="138"/>
                  </a:cubicBezTo>
                  <a:cubicBezTo>
                    <a:pt x="36" y="139"/>
                    <a:pt x="35" y="140"/>
                    <a:pt x="35" y="142"/>
                  </a:cubicBezTo>
                  <a:close/>
                  <a:moveTo>
                    <a:pt x="56" y="139"/>
                  </a:moveTo>
                  <a:cubicBezTo>
                    <a:pt x="57" y="139"/>
                    <a:pt x="57" y="139"/>
                    <a:pt x="57" y="138"/>
                  </a:cubicBezTo>
                  <a:cubicBezTo>
                    <a:pt x="57" y="138"/>
                    <a:pt x="56" y="139"/>
                    <a:pt x="56" y="139"/>
                  </a:cubicBezTo>
                  <a:close/>
                  <a:moveTo>
                    <a:pt x="52" y="140"/>
                  </a:moveTo>
                  <a:cubicBezTo>
                    <a:pt x="52" y="139"/>
                    <a:pt x="52" y="139"/>
                    <a:pt x="51" y="139"/>
                  </a:cubicBezTo>
                  <a:cubicBezTo>
                    <a:pt x="52" y="139"/>
                    <a:pt x="52" y="140"/>
                    <a:pt x="52" y="140"/>
                  </a:cubicBezTo>
                  <a:close/>
                  <a:moveTo>
                    <a:pt x="54" y="139"/>
                  </a:moveTo>
                  <a:cubicBezTo>
                    <a:pt x="54" y="139"/>
                    <a:pt x="55" y="139"/>
                    <a:pt x="55" y="139"/>
                  </a:cubicBezTo>
                  <a:cubicBezTo>
                    <a:pt x="54" y="139"/>
                    <a:pt x="54" y="139"/>
                    <a:pt x="54" y="139"/>
                  </a:cubicBezTo>
                  <a:cubicBezTo>
                    <a:pt x="54" y="139"/>
                    <a:pt x="54" y="139"/>
                    <a:pt x="54" y="139"/>
                  </a:cubicBezTo>
                  <a:close/>
                  <a:moveTo>
                    <a:pt x="6" y="140"/>
                  </a:moveTo>
                  <a:cubicBezTo>
                    <a:pt x="6" y="140"/>
                    <a:pt x="6" y="139"/>
                    <a:pt x="5" y="140"/>
                  </a:cubicBezTo>
                  <a:cubicBezTo>
                    <a:pt x="5" y="140"/>
                    <a:pt x="6" y="141"/>
                    <a:pt x="5" y="142"/>
                  </a:cubicBezTo>
                  <a:cubicBezTo>
                    <a:pt x="5" y="142"/>
                    <a:pt x="6" y="142"/>
                    <a:pt x="6" y="142"/>
                  </a:cubicBezTo>
                  <a:cubicBezTo>
                    <a:pt x="6" y="141"/>
                    <a:pt x="7" y="140"/>
                    <a:pt x="6" y="139"/>
                  </a:cubicBezTo>
                  <a:cubicBezTo>
                    <a:pt x="6" y="139"/>
                    <a:pt x="6" y="140"/>
                    <a:pt x="6" y="140"/>
                  </a:cubicBezTo>
                  <a:close/>
                  <a:moveTo>
                    <a:pt x="57" y="140"/>
                  </a:moveTo>
                  <a:cubicBezTo>
                    <a:pt x="57" y="140"/>
                    <a:pt x="58" y="140"/>
                    <a:pt x="58" y="139"/>
                  </a:cubicBezTo>
                  <a:cubicBezTo>
                    <a:pt x="58" y="139"/>
                    <a:pt x="58" y="139"/>
                    <a:pt x="57" y="139"/>
                  </a:cubicBezTo>
                  <a:cubicBezTo>
                    <a:pt x="57" y="140"/>
                    <a:pt x="57" y="140"/>
                    <a:pt x="57" y="140"/>
                  </a:cubicBezTo>
                  <a:close/>
                  <a:moveTo>
                    <a:pt x="52" y="141"/>
                  </a:moveTo>
                  <a:cubicBezTo>
                    <a:pt x="53" y="141"/>
                    <a:pt x="53" y="141"/>
                    <a:pt x="53" y="141"/>
                  </a:cubicBezTo>
                  <a:cubicBezTo>
                    <a:pt x="53" y="140"/>
                    <a:pt x="54" y="140"/>
                    <a:pt x="54" y="140"/>
                  </a:cubicBezTo>
                  <a:cubicBezTo>
                    <a:pt x="53" y="140"/>
                    <a:pt x="53" y="140"/>
                    <a:pt x="53" y="140"/>
                  </a:cubicBezTo>
                  <a:cubicBezTo>
                    <a:pt x="53" y="140"/>
                    <a:pt x="53" y="140"/>
                    <a:pt x="52" y="141"/>
                  </a:cubicBezTo>
                  <a:close/>
                  <a:moveTo>
                    <a:pt x="46" y="142"/>
                  </a:moveTo>
                  <a:cubicBezTo>
                    <a:pt x="46" y="142"/>
                    <a:pt x="47" y="141"/>
                    <a:pt x="46" y="140"/>
                  </a:cubicBezTo>
                  <a:cubicBezTo>
                    <a:pt x="46" y="141"/>
                    <a:pt x="45" y="142"/>
                    <a:pt x="46" y="142"/>
                  </a:cubicBezTo>
                  <a:close/>
                  <a:moveTo>
                    <a:pt x="57" y="141"/>
                  </a:moveTo>
                  <a:cubicBezTo>
                    <a:pt x="58" y="142"/>
                    <a:pt x="58" y="142"/>
                    <a:pt x="58" y="142"/>
                  </a:cubicBezTo>
                  <a:cubicBezTo>
                    <a:pt x="59" y="142"/>
                    <a:pt x="59" y="140"/>
                    <a:pt x="58" y="140"/>
                  </a:cubicBezTo>
                  <a:cubicBezTo>
                    <a:pt x="58" y="141"/>
                    <a:pt x="58" y="141"/>
                    <a:pt x="57" y="141"/>
                  </a:cubicBezTo>
                  <a:close/>
                  <a:moveTo>
                    <a:pt x="48" y="141"/>
                  </a:moveTo>
                  <a:cubicBezTo>
                    <a:pt x="48" y="141"/>
                    <a:pt x="49" y="141"/>
                    <a:pt x="49" y="140"/>
                  </a:cubicBezTo>
                  <a:cubicBezTo>
                    <a:pt x="48" y="140"/>
                    <a:pt x="48" y="140"/>
                    <a:pt x="48" y="140"/>
                  </a:cubicBezTo>
                  <a:cubicBezTo>
                    <a:pt x="48" y="141"/>
                    <a:pt x="48" y="141"/>
                    <a:pt x="48" y="141"/>
                  </a:cubicBezTo>
                  <a:close/>
                  <a:moveTo>
                    <a:pt x="49" y="142"/>
                  </a:moveTo>
                  <a:cubicBezTo>
                    <a:pt x="49" y="142"/>
                    <a:pt x="50" y="141"/>
                    <a:pt x="50" y="141"/>
                  </a:cubicBezTo>
                  <a:cubicBezTo>
                    <a:pt x="50" y="141"/>
                    <a:pt x="49" y="141"/>
                    <a:pt x="49" y="142"/>
                  </a:cubicBezTo>
                  <a:close/>
                  <a:moveTo>
                    <a:pt x="36" y="143"/>
                  </a:moveTo>
                  <a:cubicBezTo>
                    <a:pt x="36" y="144"/>
                    <a:pt x="36" y="144"/>
                    <a:pt x="37" y="144"/>
                  </a:cubicBezTo>
                  <a:cubicBezTo>
                    <a:pt x="37" y="144"/>
                    <a:pt x="38" y="143"/>
                    <a:pt x="39" y="142"/>
                  </a:cubicBezTo>
                  <a:cubicBezTo>
                    <a:pt x="38" y="142"/>
                    <a:pt x="39" y="141"/>
                    <a:pt x="38" y="141"/>
                  </a:cubicBezTo>
                  <a:cubicBezTo>
                    <a:pt x="38" y="142"/>
                    <a:pt x="37" y="143"/>
                    <a:pt x="36" y="143"/>
                  </a:cubicBezTo>
                  <a:close/>
                  <a:moveTo>
                    <a:pt x="54" y="142"/>
                  </a:moveTo>
                  <a:cubicBezTo>
                    <a:pt x="54" y="142"/>
                    <a:pt x="54" y="142"/>
                    <a:pt x="54" y="141"/>
                  </a:cubicBezTo>
                  <a:cubicBezTo>
                    <a:pt x="54" y="141"/>
                    <a:pt x="53" y="142"/>
                    <a:pt x="54" y="142"/>
                  </a:cubicBezTo>
                  <a:close/>
                  <a:moveTo>
                    <a:pt x="43" y="143"/>
                  </a:moveTo>
                  <a:cubicBezTo>
                    <a:pt x="43" y="143"/>
                    <a:pt x="44" y="142"/>
                    <a:pt x="44" y="142"/>
                  </a:cubicBezTo>
                  <a:cubicBezTo>
                    <a:pt x="43" y="142"/>
                    <a:pt x="43" y="143"/>
                    <a:pt x="43" y="143"/>
                  </a:cubicBezTo>
                  <a:close/>
                  <a:moveTo>
                    <a:pt x="49" y="143"/>
                  </a:moveTo>
                  <a:cubicBezTo>
                    <a:pt x="50" y="145"/>
                    <a:pt x="50" y="146"/>
                    <a:pt x="51" y="148"/>
                  </a:cubicBezTo>
                  <a:cubicBezTo>
                    <a:pt x="52" y="147"/>
                    <a:pt x="51" y="146"/>
                    <a:pt x="51" y="145"/>
                  </a:cubicBezTo>
                  <a:cubicBezTo>
                    <a:pt x="51" y="145"/>
                    <a:pt x="51" y="145"/>
                    <a:pt x="50" y="145"/>
                  </a:cubicBezTo>
                  <a:cubicBezTo>
                    <a:pt x="50" y="144"/>
                    <a:pt x="51" y="144"/>
                    <a:pt x="51" y="143"/>
                  </a:cubicBezTo>
                  <a:cubicBezTo>
                    <a:pt x="51" y="143"/>
                    <a:pt x="51" y="143"/>
                    <a:pt x="51" y="143"/>
                  </a:cubicBezTo>
                  <a:cubicBezTo>
                    <a:pt x="51" y="141"/>
                    <a:pt x="49" y="143"/>
                    <a:pt x="49" y="143"/>
                  </a:cubicBezTo>
                  <a:close/>
                  <a:moveTo>
                    <a:pt x="40" y="142"/>
                  </a:moveTo>
                  <a:cubicBezTo>
                    <a:pt x="41" y="143"/>
                    <a:pt x="41" y="143"/>
                    <a:pt x="41" y="143"/>
                  </a:cubicBezTo>
                  <a:cubicBezTo>
                    <a:pt x="41" y="142"/>
                    <a:pt x="41" y="142"/>
                    <a:pt x="40" y="142"/>
                  </a:cubicBezTo>
                  <a:close/>
                  <a:moveTo>
                    <a:pt x="54" y="143"/>
                  </a:moveTo>
                  <a:cubicBezTo>
                    <a:pt x="55" y="143"/>
                    <a:pt x="55" y="142"/>
                    <a:pt x="55" y="142"/>
                  </a:cubicBezTo>
                  <a:cubicBezTo>
                    <a:pt x="54" y="142"/>
                    <a:pt x="55" y="143"/>
                    <a:pt x="54" y="143"/>
                  </a:cubicBezTo>
                  <a:cubicBezTo>
                    <a:pt x="54" y="143"/>
                    <a:pt x="54" y="142"/>
                    <a:pt x="54" y="142"/>
                  </a:cubicBezTo>
                  <a:cubicBezTo>
                    <a:pt x="54" y="142"/>
                    <a:pt x="54" y="143"/>
                    <a:pt x="54" y="143"/>
                  </a:cubicBezTo>
                  <a:close/>
                  <a:moveTo>
                    <a:pt x="57" y="144"/>
                  </a:moveTo>
                  <a:cubicBezTo>
                    <a:pt x="57" y="143"/>
                    <a:pt x="57" y="143"/>
                    <a:pt x="57" y="143"/>
                  </a:cubicBezTo>
                  <a:cubicBezTo>
                    <a:pt x="57" y="143"/>
                    <a:pt x="57" y="142"/>
                    <a:pt x="57" y="142"/>
                  </a:cubicBezTo>
                  <a:cubicBezTo>
                    <a:pt x="56" y="143"/>
                    <a:pt x="57" y="143"/>
                    <a:pt x="57" y="144"/>
                  </a:cubicBezTo>
                  <a:close/>
                  <a:moveTo>
                    <a:pt x="62" y="144"/>
                  </a:moveTo>
                  <a:cubicBezTo>
                    <a:pt x="62" y="143"/>
                    <a:pt x="62" y="143"/>
                    <a:pt x="61" y="142"/>
                  </a:cubicBezTo>
                  <a:cubicBezTo>
                    <a:pt x="62" y="143"/>
                    <a:pt x="61" y="144"/>
                    <a:pt x="62" y="144"/>
                  </a:cubicBezTo>
                  <a:close/>
                  <a:moveTo>
                    <a:pt x="42" y="144"/>
                  </a:moveTo>
                  <a:cubicBezTo>
                    <a:pt x="42" y="145"/>
                    <a:pt x="43" y="143"/>
                    <a:pt x="42" y="143"/>
                  </a:cubicBezTo>
                  <a:cubicBezTo>
                    <a:pt x="42" y="144"/>
                    <a:pt x="42" y="144"/>
                    <a:pt x="42" y="144"/>
                  </a:cubicBezTo>
                  <a:close/>
                  <a:moveTo>
                    <a:pt x="60" y="144"/>
                  </a:moveTo>
                  <a:cubicBezTo>
                    <a:pt x="59" y="144"/>
                    <a:pt x="60" y="143"/>
                    <a:pt x="60" y="143"/>
                  </a:cubicBezTo>
                  <a:cubicBezTo>
                    <a:pt x="59" y="144"/>
                    <a:pt x="59" y="144"/>
                    <a:pt x="60" y="144"/>
                  </a:cubicBezTo>
                  <a:close/>
                  <a:moveTo>
                    <a:pt x="41" y="147"/>
                  </a:moveTo>
                  <a:cubicBezTo>
                    <a:pt x="41" y="148"/>
                    <a:pt x="40" y="148"/>
                    <a:pt x="40" y="149"/>
                  </a:cubicBezTo>
                  <a:cubicBezTo>
                    <a:pt x="42" y="147"/>
                    <a:pt x="43" y="145"/>
                    <a:pt x="44" y="143"/>
                  </a:cubicBezTo>
                  <a:cubicBezTo>
                    <a:pt x="42" y="144"/>
                    <a:pt x="42" y="146"/>
                    <a:pt x="41" y="147"/>
                  </a:cubicBezTo>
                  <a:close/>
                  <a:moveTo>
                    <a:pt x="37" y="146"/>
                  </a:moveTo>
                  <a:cubicBezTo>
                    <a:pt x="38" y="146"/>
                    <a:pt x="38" y="147"/>
                    <a:pt x="38" y="147"/>
                  </a:cubicBezTo>
                  <a:cubicBezTo>
                    <a:pt x="39" y="146"/>
                    <a:pt x="39" y="145"/>
                    <a:pt x="40" y="145"/>
                  </a:cubicBezTo>
                  <a:cubicBezTo>
                    <a:pt x="40" y="144"/>
                    <a:pt x="40" y="144"/>
                    <a:pt x="39" y="143"/>
                  </a:cubicBezTo>
                  <a:cubicBezTo>
                    <a:pt x="39" y="144"/>
                    <a:pt x="38" y="145"/>
                    <a:pt x="37" y="146"/>
                  </a:cubicBezTo>
                  <a:close/>
                  <a:moveTo>
                    <a:pt x="53" y="144"/>
                  </a:moveTo>
                  <a:cubicBezTo>
                    <a:pt x="54" y="144"/>
                    <a:pt x="53" y="144"/>
                    <a:pt x="53" y="144"/>
                  </a:cubicBezTo>
                  <a:cubicBezTo>
                    <a:pt x="53" y="144"/>
                    <a:pt x="53" y="144"/>
                    <a:pt x="53" y="144"/>
                  </a:cubicBezTo>
                  <a:close/>
                  <a:moveTo>
                    <a:pt x="63" y="146"/>
                  </a:moveTo>
                  <a:cubicBezTo>
                    <a:pt x="63" y="146"/>
                    <a:pt x="63" y="145"/>
                    <a:pt x="63" y="145"/>
                  </a:cubicBezTo>
                  <a:cubicBezTo>
                    <a:pt x="63" y="145"/>
                    <a:pt x="63" y="146"/>
                    <a:pt x="63" y="146"/>
                  </a:cubicBezTo>
                  <a:close/>
                  <a:moveTo>
                    <a:pt x="54" y="146"/>
                  </a:moveTo>
                  <a:cubicBezTo>
                    <a:pt x="55" y="146"/>
                    <a:pt x="54" y="146"/>
                    <a:pt x="54" y="145"/>
                  </a:cubicBezTo>
                  <a:cubicBezTo>
                    <a:pt x="54" y="146"/>
                    <a:pt x="54" y="146"/>
                    <a:pt x="54" y="146"/>
                  </a:cubicBezTo>
                  <a:close/>
                  <a:moveTo>
                    <a:pt x="34" y="149"/>
                  </a:moveTo>
                  <a:cubicBezTo>
                    <a:pt x="34" y="149"/>
                    <a:pt x="34" y="150"/>
                    <a:pt x="34" y="150"/>
                  </a:cubicBezTo>
                  <a:cubicBezTo>
                    <a:pt x="34" y="150"/>
                    <a:pt x="34" y="150"/>
                    <a:pt x="34" y="150"/>
                  </a:cubicBezTo>
                  <a:cubicBezTo>
                    <a:pt x="34" y="150"/>
                    <a:pt x="34" y="151"/>
                    <a:pt x="34" y="150"/>
                  </a:cubicBezTo>
                  <a:cubicBezTo>
                    <a:pt x="35" y="149"/>
                    <a:pt x="34" y="147"/>
                    <a:pt x="34" y="146"/>
                  </a:cubicBezTo>
                  <a:cubicBezTo>
                    <a:pt x="34" y="146"/>
                    <a:pt x="34" y="146"/>
                    <a:pt x="33" y="146"/>
                  </a:cubicBezTo>
                  <a:cubicBezTo>
                    <a:pt x="33" y="147"/>
                    <a:pt x="34" y="148"/>
                    <a:pt x="34" y="149"/>
                  </a:cubicBezTo>
                  <a:close/>
                  <a:moveTo>
                    <a:pt x="61" y="146"/>
                  </a:moveTo>
                  <a:cubicBezTo>
                    <a:pt x="61" y="146"/>
                    <a:pt x="61" y="147"/>
                    <a:pt x="62" y="147"/>
                  </a:cubicBezTo>
                  <a:cubicBezTo>
                    <a:pt x="62" y="146"/>
                    <a:pt x="62" y="146"/>
                    <a:pt x="62" y="146"/>
                  </a:cubicBezTo>
                  <a:cubicBezTo>
                    <a:pt x="62" y="146"/>
                    <a:pt x="61" y="146"/>
                    <a:pt x="61" y="146"/>
                  </a:cubicBezTo>
                  <a:close/>
                  <a:moveTo>
                    <a:pt x="59" y="147"/>
                  </a:moveTo>
                  <a:cubicBezTo>
                    <a:pt x="59" y="147"/>
                    <a:pt x="60" y="146"/>
                    <a:pt x="59" y="146"/>
                  </a:cubicBezTo>
                  <a:cubicBezTo>
                    <a:pt x="59" y="146"/>
                    <a:pt x="59" y="147"/>
                    <a:pt x="59" y="147"/>
                  </a:cubicBezTo>
                  <a:close/>
                  <a:moveTo>
                    <a:pt x="58" y="148"/>
                  </a:moveTo>
                  <a:cubicBezTo>
                    <a:pt x="58" y="147"/>
                    <a:pt x="58" y="147"/>
                    <a:pt x="57" y="146"/>
                  </a:cubicBezTo>
                  <a:cubicBezTo>
                    <a:pt x="58" y="147"/>
                    <a:pt x="58" y="148"/>
                    <a:pt x="58" y="148"/>
                  </a:cubicBezTo>
                  <a:close/>
                  <a:moveTo>
                    <a:pt x="36" y="148"/>
                  </a:moveTo>
                  <a:cubicBezTo>
                    <a:pt x="36" y="147"/>
                    <a:pt x="36" y="146"/>
                    <a:pt x="35" y="147"/>
                  </a:cubicBezTo>
                  <a:cubicBezTo>
                    <a:pt x="35" y="147"/>
                    <a:pt x="35" y="147"/>
                    <a:pt x="36" y="147"/>
                  </a:cubicBezTo>
                  <a:cubicBezTo>
                    <a:pt x="36" y="147"/>
                    <a:pt x="35" y="147"/>
                    <a:pt x="35" y="147"/>
                  </a:cubicBezTo>
                  <a:cubicBezTo>
                    <a:pt x="35" y="148"/>
                    <a:pt x="35" y="149"/>
                    <a:pt x="36" y="150"/>
                  </a:cubicBezTo>
                  <a:cubicBezTo>
                    <a:pt x="36" y="150"/>
                    <a:pt x="36" y="149"/>
                    <a:pt x="36" y="149"/>
                  </a:cubicBezTo>
                  <a:cubicBezTo>
                    <a:pt x="36" y="149"/>
                    <a:pt x="37" y="149"/>
                    <a:pt x="37" y="149"/>
                  </a:cubicBezTo>
                  <a:cubicBezTo>
                    <a:pt x="37" y="148"/>
                    <a:pt x="37" y="148"/>
                    <a:pt x="37" y="148"/>
                  </a:cubicBezTo>
                  <a:cubicBezTo>
                    <a:pt x="36" y="148"/>
                    <a:pt x="36" y="148"/>
                    <a:pt x="36" y="148"/>
                  </a:cubicBezTo>
                  <a:close/>
                  <a:moveTo>
                    <a:pt x="55" y="148"/>
                  </a:moveTo>
                  <a:cubicBezTo>
                    <a:pt x="55" y="147"/>
                    <a:pt x="55" y="147"/>
                    <a:pt x="55" y="147"/>
                  </a:cubicBezTo>
                  <a:cubicBezTo>
                    <a:pt x="54" y="147"/>
                    <a:pt x="54" y="147"/>
                    <a:pt x="55" y="148"/>
                  </a:cubicBezTo>
                  <a:close/>
                  <a:moveTo>
                    <a:pt x="6" y="149"/>
                  </a:moveTo>
                  <a:cubicBezTo>
                    <a:pt x="6" y="148"/>
                    <a:pt x="7" y="147"/>
                    <a:pt x="6" y="147"/>
                  </a:cubicBezTo>
                  <a:cubicBezTo>
                    <a:pt x="6" y="148"/>
                    <a:pt x="6" y="148"/>
                    <a:pt x="6" y="149"/>
                  </a:cubicBezTo>
                  <a:close/>
                  <a:moveTo>
                    <a:pt x="55" y="150"/>
                  </a:moveTo>
                  <a:cubicBezTo>
                    <a:pt x="56" y="150"/>
                    <a:pt x="56" y="150"/>
                    <a:pt x="56" y="149"/>
                  </a:cubicBezTo>
                  <a:cubicBezTo>
                    <a:pt x="55" y="149"/>
                    <a:pt x="56" y="148"/>
                    <a:pt x="55" y="148"/>
                  </a:cubicBezTo>
                  <a:cubicBezTo>
                    <a:pt x="55" y="149"/>
                    <a:pt x="54" y="150"/>
                    <a:pt x="55" y="150"/>
                  </a:cubicBezTo>
                  <a:close/>
                  <a:moveTo>
                    <a:pt x="59" y="150"/>
                  </a:moveTo>
                  <a:cubicBezTo>
                    <a:pt x="60" y="149"/>
                    <a:pt x="59" y="149"/>
                    <a:pt x="59" y="149"/>
                  </a:cubicBezTo>
                  <a:cubicBezTo>
                    <a:pt x="58" y="149"/>
                    <a:pt x="59" y="150"/>
                    <a:pt x="59" y="150"/>
                  </a:cubicBezTo>
                  <a:close/>
                  <a:moveTo>
                    <a:pt x="40" y="151"/>
                  </a:moveTo>
                  <a:cubicBezTo>
                    <a:pt x="40" y="155"/>
                    <a:pt x="39" y="158"/>
                    <a:pt x="40" y="162"/>
                  </a:cubicBezTo>
                  <a:cubicBezTo>
                    <a:pt x="40" y="162"/>
                    <a:pt x="39" y="163"/>
                    <a:pt x="39" y="163"/>
                  </a:cubicBezTo>
                  <a:cubicBezTo>
                    <a:pt x="39" y="163"/>
                    <a:pt x="40" y="163"/>
                    <a:pt x="40" y="163"/>
                  </a:cubicBezTo>
                  <a:cubicBezTo>
                    <a:pt x="40" y="158"/>
                    <a:pt x="41" y="154"/>
                    <a:pt x="42" y="149"/>
                  </a:cubicBezTo>
                  <a:cubicBezTo>
                    <a:pt x="42" y="149"/>
                    <a:pt x="42" y="149"/>
                    <a:pt x="41" y="149"/>
                  </a:cubicBezTo>
                  <a:cubicBezTo>
                    <a:pt x="41" y="150"/>
                    <a:pt x="41" y="151"/>
                    <a:pt x="40" y="151"/>
                  </a:cubicBezTo>
                  <a:close/>
                  <a:moveTo>
                    <a:pt x="39" y="150"/>
                  </a:moveTo>
                  <a:cubicBezTo>
                    <a:pt x="39" y="149"/>
                    <a:pt x="39" y="149"/>
                    <a:pt x="39" y="149"/>
                  </a:cubicBezTo>
                  <a:cubicBezTo>
                    <a:pt x="39" y="149"/>
                    <a:pt x="39" y="150"/>
                    <a:pt x="39" y="150"/>
                  </a:cubicBezTo>
                  <a:close/>
                  <a:moveTo>
                    <a:pt x="63" y="152"/>
                  </a:moveTo>
                  <a:cubicBezTo>
                    <a:pt x="63" y="151"/>
                    <a:pt x="63" y="150"/>
                    <a:pt x="63" y="150"/>
                  </a:cubicBezTo>
                  <a:cubicBezTo>
                    <a:pt x="63" y="150"/>
                    <a:pt x="62" y="151"/>
                    <a:pt x="63" y="152"/>
                  </a:cubicBezTo>
                  <a:close/>
                  <a:moveTo>
                    <a:pt x="37" y="151"/>
                  </a:moveTo>
                  <a:cubicBezTo>
                    <a:pt x="37" y="150"/>
                    <a:pt x="38" y="150"/>
                    <a:pt x="38" y="150"/>
                  </a:cubicBezTo>
                  <a:cubicBezTo>
                    <a:pt x="38" y="150"/>
                    <a:pt x="37" y="150"/>
                    <a:pt x="37" y="151"/>
                  </a:cubicBezTo>
                  <a:close/>
                  <a:moveTo>
                    <a:pt x="38" y="152"/>
                  </a:moveTo>
                  <a:cubicBezTo>
                    <a:pt x="39" y="152"/>
                    <a:pt x="38" y="151"/>
                    <a:pt x="38" y="150"/>
                  </a:cubicBezTo>
                  <a:cubicBezTo>
                    <a:pt x="38" y="151"/>
                    <a:pt x="37" y="152"/>
                    <a:pt x="38" y="152"/>
                  </a:cubicBezTo>
                  <a:close/>
                  <a:moveTo>
                    <a:pt x="37" y="152"/>
                  </a:moveTo>
                  <a:cubicBezTo>
                    <a:pt x="37" y="152"/>
                    <a:pt x="37" y="151"/>
                    <a:pt x="37" y="151"/>
                  </a:cubicBezTo>
                  <a:cubicBezTo>
                    <a:pt x="36" y="151"/>
                    <a:pt x="36" y="152"/>
                    <a:pt x="37" y="152"/>
                  </a:cubicBezTo>
                  <a:close/>
                  <a:moveTo>
                    <a:pt x="33" y="154"/>
                  </a:moveTo>
                  <a:cubicBezTo>
                    <a:pt x="34" y="154"/>
                    <a:pt x="34" y="152"/>
                    <a:pt x="33" y="151"/>
                  </a:cubicBezTo>
                  <a:cubicBezTo>
                    <a:pt x="33" y="152"/>
                    <a:pt x="33" y="153"/>
                    <a:pt x="33" y="154"/>
                  </a:cubicBezTo>
                  <a:close/>
                  <a:moveTo>
                    <a:pt x="58" y="152"/>
                  </a:moveTo>
                  <a:cubicBezTo>
                    <a:pt x="58" y="152"/>
                    <a:pt x="58" y="152"/>
                    <a:pt x="58" y="152"/>
                  </a:cubicBezTo>
                  <a:cubicBezTo>
                    <a:pt x="58" y="151"/>
                    <a:pt x="58" y="151"/>
                    <a:pt x="58" y="151"/>
                  </a:cubicBezTo>
                  <a:cubicBezTo>
                    <a:pt x="58" y="151"/>
                    <a:pt x="58" y="151"/>
                    <a:pt x="58" y="152"/>
                  </a:cubicBezTo>
                  <a:close/>
                  <a:moveTo>
                    <a:pt x="65" y="171"/>
                  </a:moveTo>
                  <a:cubicBezTo>
                    <a:pt x="65" y="171"/>
                    <a:pt x="65" y="171"/>
                    <a:pt x="65" y="171"/>
                  </a:cubicBezTo>
                  <a:cubicBezTo>
                    <a:pt x="65" y="171"/>
                    <a:pt x="65" y="171"/>
                    <a:pt x="65" y="171"/>
                  </a:cubicBezTo>
                  <a:cubicBezTo>
                    <a:pt x="66" y="165"/>
                    <a:pt x="66" y="157"/>
                    <a:pt x="65" y="151"/>
                  </a:cubicBezTo>
                  <a:cubicBezTo>
                    <a:pt x="64" y="152"/>
                    <a:pt x="64" y="155"/>
                    <a:pt x="65" y="156"/>
                  </a:cubicBezTo>
                  <a:cubicBezTo>
                    <a:pt x="65" y="157"/>
                    <a:pt x="65" y="157"/>
                    <a:pt x="64" y="157"/>
                  </a:cubicBezTo>
                  <a:cubicBezTo>
                    <a:pt x="64" y="158"/>
                    <a:pt x="64" y="160"/>
                    <a:pt x="65" y="161"/>
                  </a:cubicBezTo>
                  <a:cubicBezTo>
                    <a:pt x="65" y="161"/>
                    <a:pt x="64" y="160"/>
                    <a:pt x="64" y="161"/>
                  </a:cubicBezTo>
                  <a:cubicBezTo>
                    <a:pt x="64" y="161"/>
                    <a:pt x="64" y="161"/>
                    <a:pt x="64" y="162"/>
                  </a:cubicBezTo>
                  <a:cubicBezTo>
                    <a:pt x="64" y="162"/>
                    <a:pt x="65" y="162"/>
                    <a:pt x="65" y="162"/>
                  </a:cubicBezTo>
                  <a:cubicBezTo>
                    <a:pt x="65" y="163"/>
                    <a:pt x="64" y="164"/>
                    <a:pt x="64" y="164"/>
                  </a:cubicBezTo>
                  <a:cubicBezTo>
                    <a:pt x="63" y="166"/>
                    <a:pt x="65" y="168"/>
                    <a:pt x="64" y="170"/>
                  </a:cubicBezTo>
                  <a:cubicBezTo>
                    <a:pt x="64" y="170"/>
                    <a:pt x="64" y="169"/>
                    <a:pt x="64" y="170"/>
                  </a:cubicBezTo>
                  <a:cubicBezTo>
                    <a:pt x="64" y="170"/>
                    <a:pt x="63" y="172"/>
                    <a:pt x="64" y="172"/>
                  </a:cubicBezTo>
                  <a:cubicBezTo>
                    <a:pt x="65" y="172"/>
                    <a:pt x="65" y="171"/>
                    <a:pt x="65" y="171"/>
                  </a:cubicBezTo>
                  <a:cubicBezTo>
                    <a:pt x="65" y="171"/>
                    <a:pt x="65" y="171"/>
                    <a:pt x="65" y="171"/>
                  </a:cubicBezTo>
                  <a:cubicBezTo>
                    <a:pt x="65" y="171"/>
                    <a:pt x="65" y="171"/>
                    <a:pt x="65" y="171"/>
                  </a:cubicBezTo>
                  <a:close/>
                  <a:moveTo>
                    <a:pt x="56" y="153"/>
                  </a:moveTo>
                  <a:cubicBezTo>
                    <a:pt x="57" y="153"/>
                    <a:pt x="57" y="153"/>
                    <a:pt x="57" y="153"/>
                  </a:cubicBezTo>
                  <a:cubicBezTo>
                    <a:pt x="57" y="152"/>
                    <a:pt x="57" y="152"/>
                    <a:pt x="57" y="152"/>
                  </a:cubicBezTo>
                  <a:cubicBezTo>
                    <a:pt x="56" y="152"/>
                    <a:pt x="57" y="153"/>
                    <a:pt x="56" y="153"/>
                  </a:cubicBezTo>
                  <a:close/>
                  <a:moveTo>
                    <a:pt x="61" y="154"/>
                  </a:moveTo>
                  <a:cubicBezTo>
                    <a:pt x="61" y="154"/>
                    <a:pt x="61" y="153"/>
                    <a:pt x="62" y="153"/>
                  </a:cubicBezTo>
                  <a:cubicBezTo>
                    <a:pt x="61" y="152"/>
                    <a:pt x="61" y="152"/>
                    <a:pt x="61" y="152"/>
                  </a:cubicBezTo>
                  <a:cubicBezTo>
                    <a:pt x="61" y="153"/>
                    <a:pt x="61" y="153"/>
                    <a:pt x="61" y="154"/>
                  </a:cubicBezTo>
                  <a:close/>
                  <a:moveTo>
                    <a:pt x="36" y="153"/>
                  </a:moveTo>
                  <a:cubicBezTo>
                    <a:pt x="36" y="153"/>
                    <a:pt x="36" y="153"/>
                    <a:pt x="36" y="152"/>
                  </a:cubicBezTo>
                  <a:cubicBezTo>
                    <a:pt x="35" y="153"/>
                    <a:pt x="36" y="153"/>
                    <a:pt x="36" y="153"/>
                  </a:cubicBezTo>
                  <a:close/>
                  <a:moveTo>
                    <a:pt x="54" y="157"/>
                  </a:moveTo>
                  <a:cubicBezTo>
                    <a:pt x="55" y="156"/>
                    <a:pt x="54" y="156"/>
                    <a:pt x="54" y="155"/>
                  </a:cubicBezTo>
                  <a:cubicBezTo>
                    <a:pt x="55" y="155"/>
                    <a:pt x="55" y="153"/>
                    <a:pt x="54" y="152"/>
                  </a:cubicBezTo>
                  <a:cubicBezTo>
                    <a:pt x="53" y="154"/>
                    <a:pt x="54" y="155"/>
                    <a:pt x="54" y="157"/>
                  </a:cubicBezTo>
                  <a:close/>
                  <a:moveTo>
                    <a:pt x="59" y="153"/>
                  </a:moveTo>
                  <a:cubicBezTo>
                    <a:pt x="59" y="153"/>
                    <a:pt x="59" y="154"/>
                    <a:pt x="60" y="155"/>
                  </a:cubicBezTo>
                  <a:cubicBezTo>
                    <a:pt x="60" y="154"/>
                    <a:pt x="59" y="153"/>
                    <a:pt x="59" y="153"/>
                  </a:cubicBezTo>
                  <a:cubicBezTo>
                    <a:pt x="59" y="153"/>
                    <a:pt x="59" y="153"/>
                    <a:pt x="59" y="153"/>
                  </a:cubicBezTo>
                  <a:close/>
                  <a:moveTo>
                    <a:pt x="38" y="154"/>
                  </a:moveTo>
                  <a:cubicBezTo>
                    <a:pt x="39" y="154"/>
                    <a:pt x="38" y="155"/>
                    <a:pt x="39" y="155"/>
                  </a:cubicBezTo>
                  <a:cubicBezTo>
                    <a:pt x="39" y="154"/>
                    <a:pt x="39" y="153"/>
                    <a:pt x="39" y="153"/>
                  </a:cubicBezTo>
                  <a:cubicBezTo>
                    <a:pt x="39" y="153"/>
                    <a:pt x="38" y="153"/>
                    <a:pt x="38" y="154"/>
                  </a:cubicBezTo>
                  <a:close/>
                  <a:moveTo>
                    <a:pt x="36" y="155"/>
                  </a:moveTo>
                  <a:cubicBezTo>
                    <a:pt x="36" y="155"/>
                    <a:pt x="37" y="155"/>
                    <a:pt x="37" y="154"/>
                  </a:cubicBezTo>
                  <a:cubicBezTo>
                    <a:pt x="36" y="154"/>
                    <a:pt x="37" y="154"/>
                    <a:pt x="36" y="154"/>
                  </a:cubicBezTo>
                  <a:cubicBezTo>
                    <a:pt x="36" y="154"/>
                    <a:pt x="36" y="154"/>
                    <a:pt x="36" y="155"/>
                  </a:cubicBezTo>
                  <a:close/>
                  <a:moveTo>
                    <a:pt x="57" y="156"/>
                  </a:moveTo>
                  <a:cubicBezTo>
                    <a:pt x="57" y="156"/>
                    <a:pt x="57" y="156"/>
                    <a:pt x="57" y="157"/>
                  </a:cubicBezTo>
                  <a:cubicBezTo>
                    <a:pt x="58" y="156"/>
                    <a:pt x="58" y="156"/>
                    <a:pt x="58" y="156"/>
                  </a:cubicBezTo>
                  <a:cubicBezTo>
                    <a:pt x="58" y="155"/>
                    <a:pt x="58" y="154"/>
                    <a:pt x="58" y="154"/>
                  </a:cubicBezTo>
                  <a:cubicBezTo>
                    <a:pt x="57" y="155"/>
                    <a:pt x="57" y="155"/>
                    <a:pt x="57" y="156"/>
                  </a:cubicBezTo>
                  <a:close/>
                  <a:moveTo>
                    <a:pt x="34" y="156"/>
                  </a:moveTo>
                  <a:cubicBezTo>
                    <a:pt x="34" y="156"/>
                    <a:pt x="35" y="155"/>
                    <a:pt x="35" y="154"/>
                  </a:cubicBezTo>
                  <a:cubicBezTo>
                    <a:pt x="34" y="154"/>
                    <a:pt x="34" y="154"/>
                    <a:pt x="34" y="154"/>
                  </a:cubicBezTo>
                  <a:cubicBezTo>
                    <a:pt x="35" y="155"/>
                    <a:pt x="34" y="155"/>
                    <a:pt x="34" y="156"/>
                  </a:cubicBezTo>
                  <a:close/>
                  <a:moveTo>
                    <a:pt x="63" y="156"/>
                  </a:moveTo>
                  <a:cubicBezTo>
                    <a:pt x="63" y="156"/>
                    <a:pt x="63" y="154"/>
                    <a:pt x="63" y="155"/>
                  </a:cubicBezTo>
                  <a:cubicBezTo>
                    <a:pt x="63" y="155"/>
                    <a:pt x="62" y="155"/>
                    <a:pt x="63" y="156"/>
                  </a:cubicBezTo>
                  <a:close/>
                  <a:moveTo>
                    <a:pt x="37" y="157"/>
                  </a:moveTo>
                  <a:cubicBezTo>
                    <a:pt x="37" y="156"/>
                    <a:pt x="38" y="156"/>
                    <a:pt x="38" y="155"/>
                  </a:cubicBezTo>
                  <a:cubicBezTo>
                    <a:pt x="37" y="155"/>
                    <a:pt x="37" y="155"/>
                    <a:pt x="37" y="155"/>
                  </a:cubicBezTo>
                  <a:cubicBezTo>
                    <a:pt x="37" y="156"/>
                    <a:pt x="36" y="156"/>
                    <a:pt x="37" y="157"/>
                  </a:cubicBezTo>
                  <a:close/>
                  <a:moveTo>
                    <a:pt x="61" y="157"/>
                  </a:moveTo>
                  <a:cubicBezTo>
                    <a:pt x="61" y="157"/>
                    <a:pt x="61" y="156"/>
                    <a:pt x="61" y="156"/>
                  </a:cubicBezTo>
                  <a:cubicBezTo>
                    <a:pt x="61" y="157"/>
                    <a:pt x="61" y="157"/>
                    <a:pt x="61" y="157"/>
                  </a:cubicBezTo>
                  <a:close/>
                  <a:moveTo>
                    <a:pt x="34" y="157"/>
                  </a:moveTo>
                  <a:cubicBezTo>
                    <a:pt x="35" y="157"/>
                    <a:pt x="35" y="156"/>
                    <a:pt x="35" y="156"/>
                  </a:cubicBezTo>
                  <a:cubicBezTo>
                    <a:pt x="35" y="157"/>
                    <a:pt x="34" y="157"/>
                    <a:pt x="34" y="157"/>
                  </a:cubicBezTo>
                  <a:close/>
                  <a:moveTo>
                    <a:pt x="37" y="158"/>
                  </a:moveTo>
                  <a:cubicBezTo>
                    <a:pt x="37" y="158"/>
                    <a:pt x="37" y="158"/>
                    <a:pt x="37" y="159"/>
                  </a:cubicBezTo>
                  <a:cubicBezTo>
                    <a:pt x="38" y="159"/>
                    <a:pt x="38" y="159"/>
                    <a:pt x="38" y="159"/>
                  </a:cubicBezTo>
                  <a:cubicBezTo>
                    <a:pt x="38" y="159"/>
                    <a:pt x="39" y="157"/>
                    <a:pt x="38" y="157"/>
                  </a:cubicBezTo>
                  <a:cubicBezTo>
                    <a:pt x="38" y="157"/>
                    <a:pt x="37" y="158"/>
                    <a:pt x="37" y="158"/>
                  </a:cubicBezTo>
                  <a:close/>
                  <a:moveTo>
                    <a:pt x="58" y="159"/>
                  </a:moveTo>
                  <a:cubicBezTo>
                    <a:pt x="58" y="159"/>
                    <a:pt x="58" y="159"/>
                    <a:pt x="58" y="159"/>
                  </a:cubicBezTo>
                  <a:cubicBezTo>
                    <a:pt x="59" y="159"/>
                    <a:pt x="59" y="159"/>
                    <a:pt x="60" y="158"/>
                  </a:cubicBezTo>
                  <a:cubicBezTo>
                    <a:pt x="59" y="158"/>
                    <a:pt x="60" y="157"/>
                    <a:pt x="59" y="157"/>
                  </a:cubicBezTo>
                  <a:cubicBezTo>
                    <a:pt x="59" y="158"/>
                    <a:pt x="59" y="158"/>
                    <a:pt x="58" y="159"/>
                  </a:cubicBezTo>
                  <a:close/>
                  <a:moveTo>
                    <a:pt x="33" y="159"/>
                  </a:moveTo>
                  <a:cubicBezTo>
                    <a:pt x="34" y="159"/>
                    <a:pt x="33" y="158"/>
                    <a:pt x="34" y="158"/>
                  </a:cubicBezTo>
                  <a:cubicBezTo>
                    <a:pt x="33" y="158"/>
                    <a:pt x="33" y="158"/>
                    <a:pt x="33" y="158"/>
                  </a:cubicBezTo>
                  <a:cubicBezTo>
                    <a:pt x="33" y="159"/>
                    <a:pt x="33" y="159"/>
                    <a:pt x="33" y="159"/>
                  </a:cubicBezTo>
                  <a:close/>
                  <a:moveTo>
                    <a:pt x="55" y="159"/>
                  </a:moveTo>
                  <a:cubicBezTo>
                    <a:pt x="55" y="161"/>
                    <a:pt x="56" y="162"/>
                    <a:pt x="56" y="163"/>
                  </a:cubicBezTo>
                  <a:cubicBezTo>
                    <a:pt x="56" y="163"/>
                    <a:pt x="57" y="162"/>
                    <a:pt x="57" y="162"/>
                  </a:cubicBezTo>
                  <a:cubicBezTo>
                    <a:pt x="56" y="162"/>
                    <a:pt x="56" y="161"/>
                    <a:pt x="56" y="161"/>
                  </a:cubicBezTo>
                  <a:cubicBezTo>
                    <a:pt x="56" y="161"/>
                    <a:pt x="56" y="160"/>
                    <a:pt x="56" y="160"/>
                  </a:cubicBezTo>
                  <a:cubicBezTo>
                    <a:pt x="56" y="160"/>
                    <a:pt x="56" y="159"/>
                    <a:pt x="55" y="159"/>
                  </a:cubicBezTo>
                  <a:cubicBezTo>
                    <a:pt x="55" y="159"/>
                    <a:pt x="55" y="159"/>
                    <a:pt x="55" y="159"/>
                  </a:cubicBezTo>
                  <a:close/>
                  <a:moveTo>
                    <a:pt x="62" y="161"/>
                  </a:moveTo>
                  <a:cubicBezTo>
                    <a:pt x="62" y="161"/>
                    <a:pt x="62" y="161"/>
                    <a:pt x="62" y="161"/>
                  </a:cubicBezTo>
                  <a:cubicBezTo>
                    <a:pt x="61" y="161"/>
                    <a:pt x="61" y="159"/>
                    <a:pt x="61" y="159"/>
                  </a:cubicBezTo>
                  <a:cubicBezTo>
                    <a:pt x="61" y="160"/>
                    <a:pt x="61" y="161"/>
                    <a:pt x="62" y="161"/>
                  </a:cubicBezTo>
                  <a:close/>
                  <a:moveTo>
                    <a:pt x="33" y="161"/>
                  </a:moveTo>
                  <a:cubicBezTo>
                    <a:pt x="34" y="161"/>
                    <a:pt x="34" y="161"/>
                    <a:pt x="34" y="161"/>
                  </a:cubicBezTo>
                  <a:cubicBezTo>
                    <a:pt x="34" y="161"/>
                    <a:pt x="35" y="160"/>
                    <a:pt x="34" y="160"/>
                  </a:cubicBezTo>
                  <a:cubicBezTo>
                    <a:pt x="34" y="160"/>
                    <a:pt x="33" y="161"/>
                    <a:pt x="33" y="161"/>
                  </a:cubicBezTo>
                  <a:close/>
                  <a:moveTo>
                    <a:pt x="61" y="161"/>
                  </a:moveTo>
                  <a:cubicBezTo>
                    <a:pt x="61" y="161"/>
                    <a:pt x="61" y="160"/>
                    <a:pt x="60" y="160"/>
                  </a:cubicBezTo>
                  <a:cubicBezTo>
                    <a:pt x="60" y="160"/>
                    <a:pt x="59" y="160"/>
                    <a:pt x="59" y="161"/>
                  </a:cubicBezTo>
                  <a:cubicBezTo>
                    <a:pt x="60" y="162"/>
                    <a:pt x="60" y="163"/>
                    <a:pt x="61" y="163"/>
                  </a:cubicBezTo>
                  <a:cubicBezTo>
                    <a:pt x="61" y="162"/>
                    <a:pt x="62" y="161"/>
                    <a:pt x="61" y="161"/>
                  </a:cubicBezTo>
                  <a:cubicBezTo>
                    <a:pt x="61" y="161"/>
                    <a:pt x="61" y="161"/>
                    <a:pt x="61" y="161"/>
                  </a:cubicBezTo>
                  <a:close/>
                  <a:moveTo>
                    <a:pt x="32" y="161"/>
                  </a:moveTo>
                  <a:cubicBezTo>
                    <a:pt x="32" y="161"/>
                    <a:pt x="32" y="160"/>
                    <a:pt x="32" y="160"/>
                  </a:cubicBezTo>
                  <a:cubicBezTo>
                    <a:pt x="32" y="160"/>
                    <a:pt x="32" y="161"/>
                    <a:pt x="32" y="161"/>
                  </a:cubicBezTo>
                  <a:close/>
                  <a:moveTo>
                    <a:pt x="36" y="162"/>
                  </a:moveTo>
                  <a:cubicBezTo>
                    <a:pt x="37" y="162"/>
                    <a:pt x="37" y="161"/>
                    <a:pt x="37" y="160"/>
                  </a:cubicBezTo>
                  <a:cubicBezTo>
                    <a:pt x="37" y="161"/>
                    <a:pt x="36" y="161"/>
                    <a:pt x="36" y="162"/>
                  </a:cubicBezTo>
                  <a:close/>
                  <a:moveTo>
                    <a:pt x="58" y="163"/>
                  </a:moveTo>
                  <a:cubicBezTo>
                    <a:pt x="58" y="163"/>
                    <a:pt x="59" y="164"/>
                    <a:pt x="59" y="165"/>
                  </a:cubicBezTo>
                  <a:cubicBezTo>
                    <a:pt x="60" y="165"/>
                    <a:pt x="60" y="165"/>
                    <a:pt x="60" y="164"/>
                  </a:cubicBezTo>
                  <a:cubicBezTo>
                    <a:pt x="59" y="163"/>
                    <a:pt x="59" y="162"/>
                    <a:pt x="58" y="162"/>
                  </a:cubicBezTo>
                  <a:cubicBezTo>
                    <a:pt x="58" y="162"/>
                    <a:pt x="58" y="162"/>
                    <a:pt x="58" y="163"/>
                  </a:cubicBezTo>
                  <a:close/>
                  <a:moveTo>
                    <a:pt x="62" y="163"/>
                  </a:moveTo>
                  <a:cubicBezTo>
                    <a:pt x="63" y="163"/>
                    <a:pt x="62" y="163"/>
                    <a:pt x="63" y="163"/>
                  </a:cubicBezTo>
                  <a:cubicBezTo>
                    <a:pt x="63" y="163"/>
                    <a:pt x="63" y="162"/>
                    <a:pt x="63" y="162"/>
                  </a:cubicBezTo>
                  <a:cubicBezTo>
                    <a:pt x="63" y="162"/>
                    <a:pt x="62" y="162"/>
                    <a:pt x="62" y="163"/>
                  </a:cubicBezTo>
                  <a:close/>
                  <a:moveTo>
                    <a:pt x="37" y="164"/>
                  </a:moveTo>
                  <a:cubicBezTo>
                    <a:pt x="37" y="164"/>
                    <a:pt x="38" y="164"/>
                    <a:pt x="38" y="164"/>
                  </a:cubicBezTo>
                  <a:cubicBezTo>
                    <a:pt x="38" y="163"/>
                    <a:pt x="38" y="163"/>
                    <a:pt x="37" y="163"/>
                  </a:cubicBezTo>
                  <a:cubicBezTo>
                    <a:pt x="37" y="163"/>
                    <a:pt x="37" y="163"/>
                    <a:pt x="37" y="164"/>
                  </a:cubicBezTo>
                  <a:close/>
                  <a:moveTo>
                    <a:pt x="35" y="165"/>
                  </a:moveTo>
                  <a:cubicBezTo>
                    <a:pt x="36" y="164"/>
                    <a:pt x="36" y="163"/>
                    <a:pt x="35" y="163"/>
                  </a:cubicBezTo>
                  <a:cubicBezTo>
                    <a:pt x="35" y="163"/>
                    <a:pt x="34" y="165"/>
                    <a:pt x="35" y="165"/>
                  </a:cubicBezTo>
                  <a:close/>
                  <a:moveTo>
                    <a:pt x="62" y="163"/>
                  </a:moveTo>
                  <a:cubicBezTo>
                    <a:pt x="62" y="163"/>
                    <a:pt x="62" y="163"/>
                    <a:pt x="62" y="163"/>
                  </a:cubicBezTo>
                  <a:cubicBezTo>
                    <a:pt x="62" y="163"/>
                    <a:pt x="61" y="164"/>
                    <a:pt x="61" y="164"/>
                  </a:cubicBezTo>
                  <a:cubicBezTo>
                    <a:pt x="61" y="164"/>
                    <a:pt x="61" y="165"/>
                    <a:pt x="62" y="164"/>
                  </a:cubicBezTo>
                  <a:cubicBezTo>
                    <a:pt x="62" y="164"/>
                    <a:pt x="62" y="163"/>
                    <a:pt x="62" y="163"/>
                  </a:cubicBezTo>
                  <a:close/>
                  <a:moveTo>
                    <a:pt x="57" y="166"/>
                  </a:moveTo>
                  <a:cubicBezTo>
                    <a:pt x="57" y="165"/>
                    <a:pt x="57" y="164"/>
                    <a:pt x="57" y="164"/>
                  </a:cubicBezTo>
                  <a:cubicBezTo>
                    <a:pt x="56" y="164"/>
                    <a:pt x="57" y="166"/>
                    <a:pt x="57" y="166"/>
                  </a:cubicBezTo>
                  <a:close/>
                  <a:moveTo>
                    <a:pt x="31" y="165"/>
                  </a:moveTo>
                  <a:cubicBezTo>
                    <a:pt x="31" y="165"/>
                    <a:pt x="31" y="165"/>
                    <a:pt x="32" y="165"/>
                  </a:cubicBezTo>
                  <a:cubicBezTo>
                    <a:pt x="32" y="165"/>
                    <a:pt x="32" y="165"/>
                    <a:pt x="32" y="165"/>
                  </a:cubicBezTo>
                  <a:cubicBezTo>
                    <a:pt x="32" y="164"/>
                    <a:pt x="31" y="165"/>
                    <a:pt x="31" y="165"/>
                  </a:cubicBezTo>
                  <a:close/>
                  <a:moveTo>
                    <a:pt x="39" y="166"/>
                  </a:moveTo>
                  <a:cubicBezTo>
                    <a:pt x="39" y="168"/>
                    <a:pt x="38" y="169"/>
                    <a:pt x="39" y="171"/>
                  </a:cubicBezTo>
                  <a:cubicBezTo>
                    <a:pt x="39" y="172"/>
                    <a:pt x="39" y="172"/>
                    <a:pt x="38" y="173"/>
                  </a:cubicBezTo>
                  <a:cubicBezTo>
                    <a:pt x="39" y="176"/>
                    <a:pt x="38" y="179"/>
                    <a:pt x="38" y="181"/>
                  </a:cubicBezTo>
                  <a:cubicBezTo>
                    <a:pt x="38" y="181"/>
                    <a:pt x="38" y="182"/>
                    <a:pt x="38" y="183"/>
                  </a:cubicBezTo>
                  <a:cubicBezTo>
                    <a:pt x="38" y="184"/>
                    <a:pt x="38" y="188"/>
                    <a:pt x="38" y="189"/>
                  </a:cubicBezTo>
                  <a:cubicBezTo>
                    <a:pt x="39" y="180"/>
                    <a:pt x="40" y="173"/>
                    <a:pt x="40" y="164"/>
                  </a:cubicBezTo>
                  <a:cubicBezTo>
                    <a:pt x="39" y="165"/>
                    <a:pt x="39" y="165"/>
                    <a:pt x="39" y="166"/>
                  </a:cubicBezTo>
                  <a:close/>
                  <a:moveTo>
                    <a:pt x="60" y="166"/>
                  </a:moveTo>
                  <a:cubicBezTo>
                    <a:pt x="60" y="166"/>
                    <a:pt x="60" y="166"/>
                    <a:pt x="60" y="166"/>
                  </a:cubicBezTo>
                  <a:cubicBezTo>
                    <a:pt x="60" y="167"/>
                    <a:pt x="61" y="166"/>
                    <a:pt x="60" y="165"/>
                  </a:cubicBezTo>
                  <a:cubicBezTo>
                    <a:pt x="61" y="166"/>
                    <a:pt x="60" y="165"/>
                    <a:pt x="60" y="166"/>
                  </a:cubicBezTo>
                  <a:close/>
                  <a:moveTo>
                    <a:pt x="33" y="169"/>
                  </a:moveTo>
                  <a:cubicBezTo>
                    <a:pt x="34" y="168"/>
                    <a:pt x="35" y="167"/>
                    <a:pt x="34" y="165"/>
                  </a:cubicBezTo>
                  <a:cubicBezTo>
                    <a:pt x="33" y="166"/>
                    <a:pt x="33" y="168"/>
                    <a:pt x="33" y="169"/>
                  </a:cubicBezTo>
                  <a:close/>
                  <a:moveTo>
                    <a:pt x="36" y="168"/>
                  </a:moveTo>
                  <a:cubicBezTo>
                    <a:pt x="36" y="167"/>
                    <a:pt x="37" y="167"/>
                    <a:pt x="37" y="166"/>
                  </a:cubicBezTo>
                  <a:cubicBezTo>
                    <a:pt x="37" y="166"/>
                    <a:pt x="37" y="166"/>
                    <a:pt x="37" y="165"/>
                  </a:cubicBezTo>
                  <a:cubicBezTo>
                    <a:pt x="36" y="166"/>
                    <a:pt x="35" y="167"/>
                    <a:pt x="36" y="168"/>
                  </a:cubicBezTo>
                  <a:close/>
                  <a:moveTo>
                    <a:pt x="62" y="166"/>
                  </a:moveTo>
                  <a:cubicBezTo>
                    <a:pt x="63" y="166"/>
                    <a:pt x="63" y="167"/>
                    <a:pt x="63" y="166"/>
                  </a:cubicBezTo>
                  <a:cubicBezTo>
                    <a:pt x="63" y="166"/>
                    <a:pt x="63" y="166"/>
                    <a:pt x="63" y="166"/>
                  </a:cubicBezTo>
                  <a:cubicBezTo>
                    <a:pt x="63" y="166"/>
                    <a:pt x="62" y="166"/>
                    <a:pt x="62" y="166"/>
                  </a:cubicBezTo>
                  <a:close/>
                  <a:moveTo>
                    <a:pt x="56" y="169"/>
                  </a:moveTo>
                  <a:cubicBezTo>
                    <a:pt x="56" y="168"/>
                    <a:pt x="57" y="168"/>
                    <a:pt x="57" y="168"/>
                  </a:cubicBezTo>
                  <a:cubicBezTo>
                    <a:pt x="57" y="167"/>
                    <a:pt x="57" y="166"/>
                    <a:pt x="56" y="166"/>
                  </a:cubicBezTo>
                  <a:cubicBezTo>
                    <a:pt x="56" y="167"/>
                    <a:pt x="55" y="169"/>
                    <a:pt x="56" y="169"/>
                  </a:cubicBezTo>
                  <a:close/>
                  <a:moveTo>
                    <a:pt x="60" y="168"/>
                  </a:moveTo>
                  <a:cubicBezTo>
                    <a:pt x="60" y="167"/>
                    <a:pt x="61" y="167"/>
                    <a:pt x="61" y="166"/>
                  </a:cubicBezTo>
                  <a:cubicBezTo>
                    <a:pt x="61" y="167"/>
                    <a:pt x="59" y="167"/>
                    <a:pt x="60" y="168"/>
                  </a:cubicBezTo>
                  <a:close/>
                  <a:moveTo>
                    <a:pt x="31" y="179"/>
                  </a:moveTo>
                  <a:cubicBezTo>
                    <a:pt x="31" y="178"/>
                    <a:pt x="32" y="177"/>
                    <a:pt x="32" y="175"/>
                  </a:cubicBezTo>
                  <a:cubicBezTo>
                    <a:pt x="31" y="175"/>
                    <a:pt x="31" y="173"/>
                    <a:pt x="31" y="172"/>
                  </a:cubicBezTo>
                  <a:cubicBezTo>
                    <a:pt x="31" y="172"/>
                    <a:pt x="32" y="172"/>
                    <a:pt x="32" y="172"/>
                  </a:cubicBezTo>
                  <a:cubicBezTo>
                    <a:pt x="32" y="171"/>
                    <a:pt x="32" y="169"/>
                    <a:pt x="32" y="168"/>
                  </a:cubicBezTo>
                  <a:cubicBezTo>
                    <a:pt x="31" y="168"/>
                    <a:pt x="31" y="168"/>
                    <a:pt x="31" y="168"/>
                  </a:cubicBezTo>
                  <a:cubicBezTo>
                    <a:pt x="31" y="171"/>
                    <a:pt x="31" y="175"/>
                    <a:pt x="31" y="179"/>
                  </a:cubicBezTo>
                  <a:close/>
                  <a:moveTo>
                    <a:pt x="59" y="169"/>
                  </a:moveTo>
                  <a:cubicBezTo>
                    <a:pt x="59" y="169"/>
                    <a:pt x="60" y="169"/>
                    <a:pt x="59" y="168"/>
                  </a:cubicBezTo>
                  <a:cubicBezTo>
                    <a:pt x="58" y="168"/>
                    <a:pt x="58" y="169"/>
                    <a:pt x="59" y="169"/>
                  </a:cubicBezTo>
                  <a:close/>
                  <a:moveTo>
                    <a:pt x="61" y="168"/>
                  </a:moveTo>
                  <a:cubicBezTo>
                    <a:pt x="60" y="168"/>
                    <a:pt x="61" y="169"/>
                    <a:pt x="61" y="170"/>
                  </a:cubicBezTo>
                  <a:cubicBezTo>
                    <a:pt x="62" y="170"/>
                    <a:pt x="62" y="169"/>
                    <a:pt x="62" y="169"/>
                  </a:cubicBezTo>
                  <a:cubicBezTo>
                    <a:pt x="62" y="169"/>
                    <a:pt x="62" y="168"/>
                    <a:pt x="61" y="168"/>
                  </a:cubicBezTo>
                  <a:close/>
                  <a:moveTo>
                    <a:pt x="38" y="170"/>
                  </a:moveTo>
                  <a:cubicBezTo>
                    <a:pt x="38" y="169"/>
                    <a:pt x="37" y="169"/>
                    <a:pt x="37" y="168"/>
                  </a:cubicBezTo>
                  <a:cubicBezTo>
                    <a:pt x="37" y="169"/>
                    <a:pt x="37" y="170"/>
                    <a:pt x="38" y="170"/>
                  </a:cubicBezTo>
                  <a:close/>
                  <a:moveTo>
                    <a:pt x="34" y="171"/>
                  </a:moveTo>
                  <a:cubicBezTo>
                    <a:pt x="34" y="170"/>
                    <a:pt x="36" y="169"/>
                    <a:pt x="35" y="169"/>
                  </a:cubicBezTo>
                  <a:cubicBezTo>
                    <a:pt x="35" y="170"/>
                    <a:pt x="34" y="170"/>
                    <a:pt x="34" y="171"/>
                  </a:cubicBezTo>
                  <a:close/>
                  <a:moveTo>
                    <a:pt x="58" y="169"/>
                  </a:moveTo>
                  <a:cubicBezTo>
                    <a:pt x="57" y="170"/>
                    <a:pt x="57" y="170"/>
                    <a:pt x="56" y="170"/>
                  </a:cubicBezTo>
                  <a:cubicBezTo>
                    <a:pt x="56" y="171"/>
                    <a:pt x="57" y="171"/>
                    <a:pt x="57" y="172"/>
                  </a:cubicBezTo>
                  <a:cubicBezTo>
                    <a:pt x="58" y="171"/>
                    <a:pt x="58" y="170"/>
                    <a:pt x="58" y="169"/>
                  </a:cubicBezTo>
                  <a:cubicBezTo>
                    <a:pt x="58" y="170"/>
                    <a:pt x="58" y="169"/>
                    <a:pt x="58" y="169"/>
                  </a:cubicBezTo>
                  <a:close/>
                  <a:moveTo>
                    <a:pt x="59" y="170"/>
                  </a:moveTo>
                  <a:cubicBezTo>
                    <a:pt x="60" y="171"/>
                    <a:pt x="60" y="171"/>
                    <a:pt x="60" y="171"/>
                  </a:cubicBezTo>
                  <a:cubicBezTo>
                    <a:pt x="60" y="170"/>
                    <a:pt x="60" y="170"/>
                    <a:pt x="60" y="169"/>
                  </a:cubicBezTo>
                  <a:cubicBezTo>
                    <a:pt x="60" y="170"/>
                    <a:pt x="59" y="170"/>
                    <a:pt x="59" y="170"/>
                  </a:cubicBezTo>
                  <a:close/>
                  <a:moveTo>
                    <a:pt x="37" y="172"/>
                  </a:moveTo>
                  <a:cubicBezTo>
                    <a:pt x="37" y="172"/>
                    <a:pt x="37" y="172"/>
                    <a:pt x="37" y="172"/>
                  </a:cubicBezTo>
                  <a:cubicBezTo>
                    <a:pt x="37" y="171"/>
                    <a:pt x="37" y="171"/>
                    <a:pt x="36" y="171"/>
                  </a:cubicBezTo>
                  <a:cubicBezTo>
                    <a:pt x="37" y="171"/>
                    <a:pt x="37" y="171"/>
                    <a:pt x="37" y="172"/>
                  </a:cubicBezTo>
                  <a:close/>
                  <a:moveTo>
                    <a:pt x="62" y="171"/>
                  </a:moveTo>
                  <a:cubicBezTo>
                    <a:pt x="62" y="171"/>
                    <a:pt x="62" y="172"/>
                    <a:pt x="63" y="172"/>
                  </a:cubicBezTo>
                  <a:cubicBezTo>
                    <a:pt x="63" y="171"/>
                    <a:pt x="63" y="171"/>
                    <a:pt x="62" y="171"/>
                  </a:cubicBezTo>
                  <a:cubicBezTo>
                    <a:pt x="62" y="171"/>
                    <a:pt x="62" y="171"/>
                    <a:pt x="62" y="171"/>
                  </a:cubicBezTo>
                  <a:close/>
                  <a:moveTo>
                    <a:pt x="35" y="173"/>
                  </a:moveTo>
                  <a:cubicBezTo>
                    <a:pt x="35" y="173"/>
                    <a:pt x="35" y="174"/>
                    <a:pt x="36" y="174"/>
                  </a:cubicBezTo>
                  <a:cubicBezTo>
                    <a:pt x="36" y="173"/>
                    <a:pt x="36" y="173"/>
                    <a:pt x="36" y="172"/>
                  </a:cubicBezTo>
                  <a:cubicBezTo>
                    <a:pt x="36" y="172"/>
                    <a:pt x="36" y="172"/>
                    <a:pt x="36" y="171"/>
                  </a:cubicBezTo>
                  <a:cubicBezTo>
                    <a:pt x="36" y="171"/>
                    <a:pt x="36" y="171"/>
                    <a:pt x="36" y="171"/>
                  </a:cubicBezTo>
                  <a:cubicBezTo>
                    <a:pt x="35" y="172"/>
                    <a:pt x="35" y="172"/>
                    <a:pt x="35" y="173"/>
                  </a:cubicBezTo>
                  <a:close/>
                  <a:moveTo>
                    <a:pt x="58" y="173"/>
                  </a:moveTo>
                  <a:cubicBezTo>
                    <a:pt x="58" y="173"/>
                    <a:pt x="59" y="173"/>
                    <a:pt x="59" y="172"/>
                  </a:cubicBezTo>
                  <a:cubicBezTo>
                    <a:pt x="59" y="172"/>
                    <a:pt x="59" y="172"/>
                    <a:pt x="59" y="171"/>
                  </a:cubicBezTo>
                  <a:cubicBezTo>
                    <a:pt x="58" y="172"/>
                    <a:pt x="57" y="173"/>
                    <a:pt x="58" y="173"/>
                  </a:cubicBezTo>
                  <a:close/>
                  <a:moveTo>
                    <a:pt x="56" y="174"/>
                  </a:moveTo>
                  <a:cubicBezTo>
                    <a:pt x="56" y="174"/>
                    <a:pt x="56" y="173"/>
                    <a:pt x="57" y="173"/>
                  </a:cubicBezTo>
                  <a:cubicBezTo>
                    <a:pt x="56" y="173"/>
                    <a:pt x="56" y="173"/>
                    <a:pt x="56" y="172"/>
                  </a:cubicBezTo>
                  <a:cubicBezTo>
                    <a:pt x="56" y="172"/>
                    <a:pt x="56" y="172"/>
                    <a:pt x="56" y="172"/>
                  </a:cubicBezTo>
                  <a:cubicBezTo>
                    <a:pt x="56" y="172"/>
                    <a:pt x="56" y="173"/>
                    <a:pt x="56" y="174"/>
                  </a:cubicBezTo>
                  <a:close/>
                  <a:moveTo>
                    <a:pt x="61" y="173"/>
                  </a:moveTo>
                  <a:cubicBezTo>
                    <a:pt x="61" y="173"/>
                    <a:pt x="62" y="175"/>
                    <a:pt x="62" y="174"/>
                  </a:cubicBezTo>
                  <a:cubicBezTo>
                    <a:pt x="62" y="173"/>
                    <a:pt x="61" y="173"/>
                    <a:pt x="61" y="172"/>
                  </a:cubicBezTo>
                  <a:cubicBezTo>
                    <a:pt x="61" y="173"/>
                    <a:pt x="61" y="173"/>
                    <a:pt x="61" y="173"/>
                  </a:cubicBezTo>
                  <a:close/>
                  <a:moveTo>
                    <a:pt x="64" y="173"/>
                  </a:moveTo>
                  <a:cubicBezTo>
                    <a:pt x="64" y="174"/>
                    <a:pt x="65" y="174"/>
                    <a:pt x="65" y="174"/>
                  </a:cubicBezTo>
                  <a:cubicBezTo>
                    <a:pt x="65" y="174"/>
                    <a:pt x="65" y="174"/>
                    <a:pt x="65" y="174"/>
                  </a:cubicBezTo>
                  <a:cubicBezTo>
                    <a:pt x="65" y="173"/>
                    <a:pt x="66" y="173"/>
                    <a:pt x="65" y="173"/>
                  </a:cubicBezTo>
                  <a:cubicBezTo>
                    <a:pt x="65" y="173"/>
                    <a:pt x="65" y="173"/>
                    <a:pt x="64" y="173"/>
                  </a:cubicBezTo>
                  <a:close/>
                  <a:moveTo>
                    <a:pt x="58" y="174"/>
                  </a:moveTo>
                  <a:cubicBezTo>
                    <a:pt x="59" y="174"/>
                    <a:pt x="59" y="173"/>
                    <a:pt x="59" y="173"/>
                  </a:cubicBezTo>
                  <a:cubicBezTo>
                    <a:pt x="59" y="173"/>
                    <a:pt x="58" y="174"/>
                    <a:pt x="58" y="174"/>
                  </a:cubicBezTo>
                  <a:close/>
                  <a:moveTo>
                    <a:pt x="36" y="175"/>
                  </a:moveTo>
                  <a:cubicBezTo>
                    <a:pt x="36" y="175"/>
                    <a:pt x="37" y="174"/>
                    <a:pt x="37" y="174"/>
                  </a:cubicBezTo>
                  <a:cubicBezTo>
                    <a:pt x="36" y="174"/>
                    <a:pt x="36" y="174"/>
                    <a:pt x="36" y="175"/>
                  </a:cubicBezTo>
                  <a:close/>
                  <a:moveTo>
                    <a:pt x="33" y="176"/>
                  </a:moveTo>
                  <a:cubicBezTo>
                    <a:pt x="34" y="176"/>
                    <a:pt x="33" y="177"/>
                    <a:pt x="34" y="177"/>
                  </a:cubicBezTo>
                  <a:cubicBezTo>
                    <a:pt x="35" y="176"/>
                    <a:pt x="35" y="175"/>
                    <a:pt x="34" y="174"/>
                  </a:cubicBezTo>
                  <a:cubicBezTo>
                    <a:pt x="34" y="175"/>
                    <a:pt x="33" y="175"/>
                    <a:pt x="33" y="176"/>
                  </a:cubicBezTo>
                  <a:close/>
                  <a:moveTo>
                    <a:pt x="59" y="175"/>
                  </a:moveTo>
                  <a:cubicBezTo>
                    <a:pt x="59" y="176"/>
                    <a:pt x="59" y="176"/>
                    <a:pt x="60" y="176"/>
                  </a:cubicBezTo>
                  <a:cubicBezTo>
                    <a:pt x="60" y="176"/>
                    <a:pt x="60" y="176"/>
                    <a:pt x="61" y="175"/>
                  </a:cubicBezTo>
                  <a:cubicBezTo>
                    <a:pt x="60" y="175"/>
                    <a:pt x="60" y="174"/>
                    <a:pt x="60" y="174"/>
                  </a:cubicBezTo>
                  <a:cubicBezTo>
                    <a:pt x="60" y="175"/>
                    <a:pt x="59" y="175"/>
                    <a:pt x="59" y="175"/>
                  </a:cubicBezTo>
                  <a:close/>
                  <a:moveTo>
                    <a:pt x="57" y="175"/>
                  </a:moveTo>
                  <a:cubicBezTo>
                    <a:pt x="57" y="175"/>
                    <a:pt x="57" y="175"/>
                    <a:pt x="57" y="176"/>
                  </a:cubicBezTo>
                  <a:cubicBezTo>
                    <a:pt x="57" y="176"/>
                    <a:pt x="58" y="175"/>
                    <a:pt x="58" y="175"/>
                  </a:cubicBezTo>
                  <a:cubicBezTo>
                    <a:pt x="57" y="175"/>
                    <a:pt x="57" y="174"/>
                    <a:pt x="57" y="175"/>
                  </a:cubicBezTo>
                  <a:close/>
                  <a:moveTo>
                    <a:pt x="65" y="176"/>
                  </a:moveTo>
                  <a:cubicBezTo>
                    <a:pt x="65" y="177"/>
                    <a:pt x="64" y="176"/>
                    <a:pt x="64" y="177"/>
                  </a:cubicBezTo>
                  <a:cubicBezTo>
                    <a:pt x="65" y="177"/>
                    <a:pt x="65" y="178"/>
                    <a:pt x="65" y="178"/>
                  </a:cubicBezTo>
                  <a:cubicBezTo>
                    <a:pt x="65" y="177"/>
                    <a:pt x="65" y="176"/>
                    <a:pt x="65" y="175"/>
                  </a:cubicBezTo>
                  <a:cubicBezTo>
                    <a:pt x="65" y="176"/>
                    <a:pt x="65" y="176"/>
                    <a:pt x="65" y="176"/>
                  </a:cubicBezTo>
                  <a:close/>
                  <a:moveTo>
                    <a:pt x="60" y="176"/>
                  </a:moveTo>
                  <a:cubicBezTo>
                    <a:pt x="60" y="176"/>
                    <a:pt x="60" y="176"/>
                    <a:pt x="61" y="176"/>
                  </a:cubicBezTo>
                  <a:cubicBezTo>
                    <a:pt x="61" y="176"/>
                    <a:pt x="61" y="176"/>
                    <a:pt x="61" y="176"/>
                  </a:cubicBezTo>
                  <a:cubicBezTo>
                    <a:pt x="60" y="176"/>
                    <a:pt x="60" y="176"/>
                    <a:pt x="60" y="176"/>
                  </a:cubicBezTo>
                  <a:close/>
                  <a:moveTo>
                    <a:pt x="58" y="178"/>
                  </a:moveTo>
                  <a:cubicBezTo>
                    <a:pt x="58" y="178"/>
                    <a:pt x="58" y="178"/>
                    <a:pt x="59" y="177"/>
                  </a:cubicBezTo>
                  <a:cubicBezTo>
                    <a:pt x="58" y="177"/>
                    <a:pt x="58" y="176"/>
                    <a:pt x="58" y="176"/>
                  </a:cubicBezTo>
                  <a:cubicBezTo>
                    <a:pt x="57" y="177"/>
                    <a:pt x="57" y="177"/>
                    <a:pt x="58" y="178"/>
                  </a:cubicBezTo>
                  <a:close/>
                  <a:moveTo>
                    <a:pt x="34" y="177"/>
                  </a:moveTo>
                  <a:cubicBezTo>
                    <a:pt x="34" y="177"/>
                    <a:pt x="34" y="177"/>
                    <a:pt x="34" y="178"/>
                  </a:cubicBezTo>
                  <a:cubicBezTo>
                    <a:pt x="35" y="178"/>
                    <a:pt x="35" y="177"/>
                    <a:pt x="35" y="177"/>
                  </a:cubicBezTo>
                  <a:cubicBezTo>
                    <a:pt x="35" y="177"/>
                    <a:pt x="35" y="177"/>
                    <a:pt x="34" y="177"/>
                  </a:cubicBezTo>
                  <a:close/>
                  <a:moveTo>
                    <a:pt x="32" y="177"/>
                  </a:moveTo>
                  <a:cubicBezTo>
                    <a:pt x="33" y="177"/>
                    <a:pt x="32" y="178"/>
                    <a:pt x="33" y="178"/>
                  </a:cubicBezTo>
                  <a:cubicBezTo>
                    <a:pt x="33" y="178"/>
                    <a:pt x="33" y="177"/>
                    <a:pt x="33" y="177"/>
                  </a:cubicBezTo>
                  <a:cubicBezTo>
                    <a:pt x="33" y="177"/>
                    <a:pt x="32" y="177"/>
                    <a:pt x="32" y="177"/>
                  </a:cubicBezTo>
                  <a:close/>
                  <a:moveTo>
                    <a:pt x="60" y="178"/>
                  </a:moveTo>
                  <a:cubicBezTo>
                    <a:pt x="60" y="179"/>
                    <a:pt x="61" y="178"/>
                    <a:pt x="61" y="177"/>
                  </a:cubicBezTo>
                  <a:cubicBezTo>
                    <a:pt x="61" y="178"/>
                    <a:pt x="60" y="178"/>
                    <a:pt x="60" y="178"/>
                  </a:cubicBezTo>
                  <a:close/>
                  <a:moveTo>
                    <a:pt x="63" y="178"/>
                  </a:moveTo>
                  <a:cubicBezTo>
                    <a:pt x="64" y="179"/>
                    <a:pt x="64" y="180"/>
                    <a:pt x="65" y="180"/>
                  </a:cubicBezTo>
                  <a:cubicBezTo>
                    <a:pt x="65" y="180"/>
                    <a:pt x="65" y="180"/>
                    <a:pt x="65" y="179"/>
                  </a:cubicBezTo>
                  <a:cubicBezTo>
                    <a:pt x="64" y="179"/>
                    <a:pt x="64" y="178"/>
                    <a:pt x="64" y="177"/>
                  </a:cubicBezTo>
                  <a:cubicBezTo>
                    <a:pt x="64" y="177"/>
                    <a:pt x="63" y="177"/>
                    <a:pt x="63" y="178"/>
                  </a:cubicBezTo>
                  <a:close/>
                  <a:moveTo>
                    <a:pt x="36" y="178"/>
                  </a:moveTo>
                  <a:cubicBezTo>
                    <a:pt x="36" y="178"/>
                    <a:pt x="37" y="178"/>
                    <a:pt x="36" y="177"/>
                  </a:cubicBezTo>
                  <a:cubicBezTo>
                    <a:pt x="36" y="178"/>
                    <a:pt x="36" y="178"/>
                    <a:pt x="36" y="178"/>
                  </a:cubicBezTo>
                  <a:close/>
                  <a:moveTo>
                    <a:pt x="58" y="179"/>
                  </a:moveTo>
                  <a:cubicBezTo>
                    <a:pt x="58" y="179"/>
                    <a:pt x="58" y="179"/>
                    <a:pt x="58" y="179"/>
                  </a:cubicBezTo>
                  <a:cubicBezTo>
                    <a:pt x="59" y="179"/>
                    <a:pt x="59" y="178"/>
                    <a:pt x="59" y="178"/>
                  </a:cubicBezTo>
                  <a:cubicBezTo>
                    <a:pt x="59" y="178"/>
                    <a:pt x="58" y="178"/>
                    <a:pt x="58" y="179"/>
                  </a:cubicBezTo>
                  <a:close/>
                  <a:moveTo>
                    <a:pt x="57" y="179"/>
                  </a:moveTo>
                  <a:cubicBezTo>
                    <a:pt x="57" y="179"/>
                    <a:pt x="57" y="178"/>
                    <a:pt x="57" y="178"/>
                  </a:cubicBezTo>
                  <a:cubicBezTo>
                    <a:pt x="57" y="178"/>
                    <a:pt x="57" y="178"/>
                    <a:pt x="57" y="179"/>
                  </a:cubicBezTo>
                  <a:close/>
                  <a:moveTo>
                    <a:pt x="61" y="180"/>
                  </a:moveTo>
                  <a:cubicBezTo>
                    <a:pt x="61" y="179"/>
                    <a:pt x="61" y="179"/>
                    <a:pt x="62" y="178"/>
                  </a:cubicBezTo>
                  <a:cubicBezTo>
                    <a:pt x="61" y="178"/>
                    <a:pt x="60" y="179"/>
                    <a:pt x="61" y="180"/>
                  </a:cubicBezTo>
                  <a:close/>
                  <a:moveTo>
                    <a:pt x="33" y="181"/>
                  </a:moveTo>
                  <a:cubicBezTo>
                    <a:pt x="33" y="180"/>
                    <a:pt x="34" y="179"/>
                    <a:pt x="33" y="179"/>
                  </a:cubicBezTo>
                  <a:cubicBezTo>
                    <a:pt x="33" y="179"/>
                    <a:pt x="32" y="180"/>
                    <a:pt x="33" y="181"/>
                  </a:cubicBezTo>
                  <a:close/>
                  <a:moveTo>
                    <a:pt x="31" y="180"/>
                  </a:moveTo>
                  <a:cubicBezTo>
                    <a:pt x="31" y="180"/>
                    <a:pt x="32" y="179"/>
                    <a:pt x="32" y="179"/>
                  </a:cubicBezTo>
                  <a:cubicBezTo>
                    <a:pt x="32" y="179"/>
                    <a:pt x="31" y="180"/>
                    <a:pt x="31" y="180"/>
                  </a:cubicBezTo>
                  <a:close/>
                  <a:moveTo>
                    <a:pt x="36" y="179"/>
                  </a:moveTo>
                  <a:cubicBezTo>
                    <a:pt x="36" y="179"/>
                    <a:pt x="36" y="179"/>
                    <a:pt x="36" y="179"/>
                  </a:cubicBezTo>
                  <a:cubicBezTo>
                    <a:pt x="35" y="179"/>
                    <a:pt x="35" y="180"/>
                    <a:pt x="36" y="180"/>
                  </a:cubicBezTo>
                  <a:cubicBezTo>
                    <a:pt x="36" y="180"/>
                    <a:pt x="36" y="179"/>
                    <a:pt x="36" y="179"/>
                  </a:cubicBezTo>
                  <a:cubicBezTo>
                    <a:pt x="36" y="179"/>
                    <a:pt x="36" y="179"/>
                    <a:pt x="36" y="179"/>
                  </a:cubicBezTo>
                  <a:close/>
                  <a:moveTo>
                    <a:pt x="37" y="180"/>
                  </a:moveTo>
                  <a:cubicBezTo>
                    <a:pt x="37" y="180"/>
                    <a:pt x="37" y="180"/>
                    <a:pt x="37" y="180"/>
                  </a:cubicBezTo>
                  <a:cubicBezTo>
                    <a:pt x="37" y="180"/>
                    <a:pt x="37" y="179"/>
                    <a:pt x="37" y="179"/>
                  </a:cubicBezTo>
                  <a:cubicBezTo>
                    <a:pt x="37" y="180"/>
                    <a:pt x="37" y="180"/>
                    <a:pt x="37" y="180"/>
                  </a:cubicBezTo>
                  <a:close/>
                  <a:moveTo>
                    <a:pt x="57" y="181"/>
                  </a:moveTo>
                  <a:cubicBezTo>
                    <a:pt x="57" y="181"/>
                    <a:pt x="58" y="181"/>
                    <a:pt x="58" y="180"/>
                  </a:cubicBezTo>
                  <a:cubicBezTo>
                    <a:pt x="57" y="180"/>
                    <a:pt x="57" y="179"/>
                    <a:pt x="57" y="179"/>
                  </a:cubicBezTo>
                  <a:cubicBezTo>
                    <a:pt x="57" y="180"/>
                    <a:pt x="56" y="181"/>
                    <a:pt x="57" y="181"/>
                  </a:cubicBezTo>
                  <a:close/>
                  <a:moveTo>
                    <a:pt x="61" y="180"/>
                  </a:moveTo>
                  <a:cubicBezTo>
                    <a:pt x="62" y="181"/>
                    <a:pt x="62" y="181"/>
                    <a:pt x="62" y="182"/>
                  </a:cubicBezTo>
                  <a:cubicBezTo>
                    <a:pt x="62" y="181"/>
                    <a:pt x="62" y="180"/>
                    <a:pt x="62" y="179"/>
                  </a:cubicBezTo>
                  <a:cubicBezTo>
                    <a:pt x="62" y="180"/>
                    <a:pt x="62" y="180"/>
                    <a:pt x="61" y="180"/>
                  </a:cubicBezTo>
                  <a:close/>
                  <a:moveTo>
                    <a:pt x="59" y="181"/>
                  </a:moveTo>
                  <a:cubicBezTo>
                    <a:pt x="60" y="181"/>
                    <a:pt x="60" y="180"/>
                    <a:pt x="60" y="180"/>
                  </a:cubicBezTo>
                  <a:cubicBezTo>
                    <a:pt x="60" y="181"/>
                    <a:pt x="59" y="180"/>
                    <a:pt x="59" y="181"/>
                  </a:cubicBezTo>
                  <a:close/>
                  <a:moveTo>
                    <a:pt x="30" y="191"/>
                  </a:moveTo>
                  <a:cubicBezTo>
                    <a:pt x="30" y="191"/>
                    <a:pt x="31" y="191"/>
                    <a:pt x="31" y="191"/>
                  </a:cubicBezTo>
                  <a:cubicBezTo>
                    <a:pt x="30" y="192"/>
                    <a:pt x="31" y="193"/>
                    <a:pt x="30" y="194"/>
                  </a:cubicBezTo>
                  <a:cubicBezTo>
                    <a:pt x="31" y="194"/>
                    <a:pt x="30" y="197"/>
                    <a:pt x="31" y="198"/>
                  </a:cubicBezTo>
                  <a:cubicBezTo>
                    <a:pt x="31" y="198"/>
                    <a:pt x="31" y="197"/>
                    <a:pt x="32" y="196"/>
                  </a:cubicBezTo>
                  <a:cubicBezTo>
                    <a:pt x="32" y="196"/>
                    <a:pt x="31" y="196"/>
                    <a:pt x="31" y="195"/>
                  </a:cubicBezTo>
                  <a:cubicBezTo>
                    <a:pt x="32" y="193"/>
                    <a:pt x="32" y="190"/>
                    <a:pt x="31" y="189"/>
                  </a:cubicBezTo>
                  <a:cubicBezTo>
                    <a:pt x="32" y="187"/>
                    <a:pt x="32" y="184"/>
                    <a:pt x="32" y="181"/>
                  </a:cubicBezTo>
                  <a:cubicBezTo>
                    <a:pt x="32" y="181"/>
                    <a:pt x="32" y="181"/>
                    <a:pt x="31" y="181"/>
                  </a:cubicBezTo>
                  <a:cubicBezTo>
                    <a:pt x="29" y="184"/>
                    <a:pt x="31" y="188"/>
                    <a:pt x="30" y="191"/>
                  </a:cubicBezTo>
                  <a:close/>
                  <a:moveTo>
                    <a:pt x="64" y="185"/>
                  </a:moveTo>
                  <a:cubicBezTo>
                    <a:pt x="64" y="185"/>
                    <a:pt x="64" y="185"/>
                    <a:pt x="63" y="185"/>
                  </a:cubicBezTo>
                  <a:cubicBezTo>
                    <a:pt x="63" y="186"/>
                    <a:pt x="64" y="187"/>
                    <a:pt x="65" y="187"/>
                  </a:cubicBezTo>
                  <a:cubicBezTo>
                    <a:pt x="64" y="188"/>
                    <a:pt x="65" y="189"/>
                    <a:pt x="64" y="190"/>
                  </a:cubicBezTo>
                  <a:cubicBezTo>
                    <a:pt x="64" y="189"/>
                    <a:pt x="63" y="189"/>
                    <a:pt x="63" y="189"/>
                  </a:cubicBezTo>
                  <a:cubicBezTo>
                    <a:pt x="63" y="190"/>
                    <a:pt x="63" y="191"/>
                    <a:pt x="64" y="192"/>
                  </a:cubicBezTo>
                  <a:cubicBezTo>
                    <a:pt x="66" y="190"/>
                    <a:pt x="65" y="185"/>
                    <a:pt x="65" y="182"/>
                  </a:cubicBezTo>
                  <a:cubicBezTo>
                    <a:pt x="65" y="182"/>
                    <a:pt x="64" y="181"/>
                    <a:pt x="64" y="181"/>
                  </a:cubicBezTo>
                  <a:cubicBezTo>
                    <a:pt x="63" y="182"/>
                    <a:pt x="65" y="184"/>
                    <a:pt x="64" y="185"/>
                  </a:cubicBezTo>
                  <a:close/>
                  <a:moveTo>
                    <a:pt x="34" y="183"/>
                  </a:moveTo>
                  <a:cubicBezTo>
                    <a:pt x="34" y="182"/>
                    <a:pt x="35" y="182"/>
                    <a:pt x="35" y="181"/>
                  </a:cubicBezTo>
                  <a:cubicBezTo>
                    <a:pt x="35" y="181"/>
                    <a:pt x="34" y="181"/>
                    <a:pt x="34" y="181"/>
                  </a:cubicBezTo>
                  <a:cubicBezTo>
                    <a:pt x="34" y="182"/>
                    <a:pt x="33" y="183"/>
                    <a:pt x="34" y="183"/>
                  </a:cubicBezTo>
                  <a:close/>
                  <a:moveTo>
                    <a:pt x="60" y="182"/>
                  </a:moveTo>
                  <a:cubicBezTo>
                    <a:pt x="60" y="183"/>
                    <a:pt x="61" y="183"/>
                    <a:pt x="61" y="183"/>
                  </a:cubicBezTo>
                  <a:cubicBezTo>
                    <a:pt x="61" y="182"/>
                    <a:pt x="61" y="182"/>
                    <a:pt x="60" y="182"/>
                  </a:cubicBezTo>
                  <a:cubicBezTo>
                    <a:pt x="60" y="182"/>
                    <a:pt x="60" y="182"/>
                    <a:pt x="60" y="182"/>
                  </a:cubicBezTo>
                  <a:close/>
                  <a:moveTo>
                    <a:pt x="57" y="182"/>
                  </a:moveTo>
                  <a:cubicBezTo>
                    <a:pt x="57" y="183"/>
                    <a:pt x="58" y="183"/>
                    <a:pt x="58" y="183"/>
                  </a:cubicBezTo>
                  <a:cubicBezTo>
                    <a:pt x="58" y="183"/>
                    <a:pt x="59" y="182"/>
                    <a:pt x="59" y="182"/>
                  </a:cubicBezTo>
                  <a:cubicBezTo>
                    <a:pt x="58" y="182"/>
                    <a:pt x="58" y="182"/>
                    <a:pt x="57" y="182"/>
                  </a:cubicBezTo>
                  <a:close/>
                  <a:moveTo>
                    <a:pt x="63" y="183"/>
                  </a:moveTo>
                  <a:cubicBezTo>
                    <a:pt x="63" y="183"/>
                    <a:pt x="64" y="183"/>
                    <a:pt x="63" y="182"/>
                  </a:cubicBezTo>
                  <a:cubicBezTo>
                    <a:pt x="63" y="182"/>
                    <a:pt x="63" y="182"/>
                    <a:pt x="63" y="182"/>
                  </a:cubicBezTo>
                  <a:cubicBezTo>
                    <a:pt x="63" y="183"/>
                    <a:pt x="63" y="183"/>
                    <a:pt x="63" y="183"/>
                  </a:cubicBezTo>
                  <a:close/>
                  <a:moveTo>
                    <a:pt x="36" y="184"/>
                  </a:moveTo>
                  <a:cubicBezTo>
                    <a:pt x="36" y="183"/>
                    <a:pt x="37" y="183"/>
                    <a:pt x="37" y="182"/>
                  </a:cubicBezTo>
                  <a:cubicBezTo>
                    <a:pt x="36" y="182"/>
                    <a:pt x="36" y="183"/>
                    <a:pt x="36" y="184"/>
                  </a:cubicBezTo>
                  <a:close/>
                  <a:moveTo>
                    <a:pt x="35" y="184"/>
                  </a:moveTo>
                  <a:cubicBezTo>
                    <a:pt x="35" y="184"/>
                    <a:pt x="36" y="183"/>
                    <a:pt x="35" y="183"/>
                  </a:cubicBezTo>
                  <a:cubicBezTo>
                    <a:pt x="35" y="183"/>
                    <a:pt x="34" y="184"/>
                    <a:pt x="35" y="184"/>
                  </a:cubicBezTo>
                  <a:close/>
                  <a:moveTo>
                    <a:pt x="58" y="185"/>
                  </a:moveTo>
                  <a:cubicBezTo>
                    <a:pt x="59" y="185"/>
                    <a:pt x="59" y="184"/>
                    <a:pt x="59" y="184"/>
                  </a:cubicBezTo>
                  <a:cubicBezTo>
                    <a:pt x="59" y="184"/>
                    <a:pt x="59" y="183"/>
                    <a:pt x="59" y="183"/>
                  </a:cubicBezTo>
                  <a:cubicBezTo>
                    <a:pt x="59" y="184"/>
                    <a:pt x="58" y="184"/>
                    <a:pt x="58" y="185"/>
                  </a:cubicBezTo>
                  <a:close/>
                  <a:moveTo>
                    <a:pt x="62" y="185"/>
                  </a:moveTo>
                  <a:cubicBezTo>
                    <a:pt x="62" y="185"/>
                    <a:pt x="62" y="184"/>
                    <a:pt x="62" y="184"/>
                  </a:cubicBezTo>
                  <a:cubicBezTo>
                    <a:pt x="62" y="184"/>
                    <a:pt x="62" y="184"/>
                    <a:pt x="62" y="184"/>
                  </a:cubicBezTo>
                  <a:cubicBezTo>
                    <a:pt x="61" y="184"/>
                    <a:pt x="61" y="185"/>
                    <a:pt x="62" y="185"/>
                  </a:cubicBezTo>
                  <a:close/>
                  <a:moveTo>
                    <a:pt x="33" y="185"/>
                  </a:moveTo>
                  <a:cubicBezTo>
                    <a:pt x="33" y="185"/>
                    <a:pt x="33" y="185"/>
                    <a:pt x="33" y="185"/>
                  </a:cubicBezTo>
                  <a:cubicBezTo>
                    <a:pt x="33" y="185"/>
                    <a:pt x="33" y="184"/>
                    <a:pt x="33" y="184"/>
                  </a:cubicBezTo>
                  <a:cubicBezTo>
                    <a:pt x="33" y="184"/>
                    <a:pt x="32" y="185"/>
                    <a:pt x="33" y="185"/>
                  </a:cubicBezTo>
                  <a:close/>
                  <a:moveTo>
                    <a:pt x="35" y="186"/>
                  </a:moveTo>
                  <a:cubicBezTo>
                    <a:pt x="36" y="185"/>
                    <a:pt x="36" y="184"/>
                    <a:pt x="36" y="184"/>
                  </a:cubicBezTo>
                  <a:cubicBezTo>
                    <a:pt x="36" y="184"/>
                    <a:pt x="35" y="185"/>
                    <a:pt x="35" y="186"/>
                  </a:cubicBezTo>
                  <a:close/>
                  <a:moveTo>
                    <a:pt x="60" y="187"/>
                  </a:moveTo>
                  <a:cubicBezTo>
                    <a:pt x="60" y="187"/>
                    <a:pt x="61" y="186"/>
                    <a:pt x="60" y="186"/>
                  </a:cubicBezTo>
                  <a:cubicBezTo>
                    <a:pt x="60" y="186"/>
                    <a:pt x="59" y="187"/>
                    <a:pt x="60" y="187"/>
                  </a:cubicBezTo>
                  <a:close/>
                  <a:moveTo>
                    <a:pt x="36" y="187"/>
                  </a:moveTo>
                  <a:cubicBezTo>
                    <a:pt x="36" y="187"/>
                    <a:pt x="36" y="188"/>
                    <a:pt x="37" y="188"/>
                  </a:cubicBezTo>
                  <a:cubicBezTo>
                    <a:pt x="37" y="187"/>
                    <a:pt x="37" y="186"/>
                    <a:pt x="36" y="186"/>
                  </a:cubicBezTo>
                  <a:cubicBezTo>
                    <a:pt x="36" y="187"/>
                    <a:pt x="36" y="187"/>
                    <a:pt x="36" y="187"/>
                  </a:cubicBezTo>
                  <a:close/>
                  <a:moveTo>
                    <a:pt x="57" y="188"/>
                  </a:moveTo>
                  <a:cubicBezTo>
                    <a:pt x="58" y="187"/>
                    <a:pt x="58" y="187"/>
                    <a:pt x="58" y="187"/>
                  </a:cubicBezTo>
                  <a:cubicBezTo>
                    <a:pt x="58" y="187"/>
                    <a:pt x="58" y="187"/>
                    <a:pt x="57" y="187"/>
                  </a:cubicBezTo>
                  <a:cubicBezTo>
                    <a:pt x="58" y="187"/>
                    <a:pt x="57" y="187"/>
                    <a:pt x="57" y="188"/>
                  </a:cubicBezTo>
                  <a:close/>
                  <a:moveTo>
                    <a:pt x="63" y="187"/>
                  </a:moveTo>
                  <a:cubicBezTo>
                    <a:pt x="63" y="187"/>
                    <a:pt x="63" y="187"/>
                    <a:pt x="63" y="187"/>
                  </a:cubicBezTo>
                  <a:cubicBezTo>
                    <a:pt x="63" y="187"/>
                    <a:pt x="63" y="188"/>
                    <a:pt x="63" y="187"/>
                  </a:cubicBezTo>
                  <a:close/>
                  <a:moveTo>
                    <a:pt x="34" y="188"/>
                  </a:moveTo>
                  <a:cubicBezTo>
                    <a:pt x="34" y="188"/>
                    <a:pt x="35" y="188"/>
                    <a:pt x="35" y="187"/>
                  </a:cubicBezTo>
                  <a:cubicBezTo>
                    <a:pt x="34" y="187"/>
                    <a:pt x="34" y="187"/>
                    <a:pt x="34" y="187"/>
                  </a:cubicBezTo>
                  <a:cubicBezTo>
                    <a:pt x="34" y="187"/>
                    <a:pt x="34" y="187"/>
                    <a:pt x="34" y="187"/>
                  </a:cubicBezTo>
                  <a:cubicBezTo>
                    <a:pt x="34" y="187"/>
                    <a:pt x="34" y="188"/>
                    <a:pt x="34" y="188"/>
                  </a:cubicBezTo>
                  <a:close/>
                  <a:moveTo>
                    <a:pt x="58" y="189"/>
                  </a:moveTo>
                  <a:cubicBezTo>
                    <a:pt x="58" y="189"/>
                    <a:pt x="59" y="189"/>
                    <a:pt x="59" y="188"/>
                  </a:cubicBezTo>
                  <a:cubicBezTo>
                    <a:pt x="58" y="188"/>
                    <a:pt x="58" y="188"/>
                    <a:pt x="58" y="189"/>
                  </a:cubicBezTo>
                  <a:close/>
                  <a:moveTo>
                    <a:pt x="60" y="189"/>
                  </a:moveTo>
                  <a:cubicBezTo>
                    <a:pt x="60" y="189"/>
                    <a:pt x="61" y="190"/>
                    <a:pt x="61" y="190"/>
                  </a:cubicBezTo>
                  <a:cubicBezTo>
                    <a:pt x="61" y="189"/>
                    <a:pt x="62" y="189"/>
                    <a:pt x="62" y="189"/>
                  </a:cubicBezTo>
                  <a:cubicBezTo>
                    <a:pt x="61" y="189"/>
                    <a:pt x="61" y="188"/>
                    <a:pt x="61" y="188"/>
                  </a:cubicBezTo>
                  <a:cubicBezTo>
                    <a:pt x="61" y="188"/>
                    <a:pt x="61" y="189"/>
                    <a:pt x="60" y="189"/>
                  </a:cubicBezTo>
                  <a:close/>
                  <a:moveTo>
                    <a:pt x="33" y="192"/>
                  </a:moveTo>
                  <a:cubicBezTo>
                    <a:pt x="33" y="191"/>
                    <a:pt x="34" y="189"/>
                    <a:pt x="33" y="189"/>
                  </a:cubicBezTo>
                  <a:cubicBezTo>
                    <a:pt x="32" y="190"/>
                    <a:pt x="33" y="190"/>
                    <a:pt x="33" y="192"/>
                  </a:cubicBezTo>
                  <a:close/>
                  <a:moveTo>
                    <a:pt x="36" y="190"/>
                  </a:moveTo>
                  <a:cubicBezTo>
                    <a:pt x="36" y="190"/>
                    <a:pt x="36" y="191"/>
                    <a:pt x="37" y="191"/>
                  </a:cubicBezTo>
                  <a:cubicBezTo>
                    <a:pt x="37" y="191"/>
                    <a:pt x="37" y="190"/>
                    <a:pt x="36" y="189"/>
                  </a:cubicBezTo>
                  <a:cubicBezTo>
                    <a:pt x="36" y="190"/>
                    <a:pt x="36" y="190"/>
                    <a:pt x="36" y="190"/>
                  </a:cubicBezTo>
                  <a:close/>
                  <a:moveTo>
                    <a:pt x="59" y="191"/>
                  </a:moveTo>
                  <a:cubicBezTo>
                    <a:pt x="60" y="192"/>
                    <a:pt x="60" y="190"/>
                    <a:pt x="59" y="190"/>
                  </a:cubicBezTo>
                  <a:cubicBezTo>
                    <a:pt x="59" y="190"/>
                    <a:pt x="59" y="190"/>
                    <a:pt x="59" y="191"/>
                  </a:cubicBezTo>
                  <a:close/>
                  <a:moveTo>
                    <a:pt x="38" y="196"/>
                  </a:moveTo>
                  <a:cubicBezTo>
                    <a:pt x="38" y="194"/>
                    <a:pt x="38" y="192"/>
                    <a:pt x="38" y="190"/>
                  </a:cubicBezTo>
                  <a:cubicBezTo>
                    <a:pt x="38" y="190"/>
                    <a:pt x="38" y="190"/>
                    <a:pt x="38" y="190"/>
                  </a:cubicBezTo>
                  <a:cubicBezTo>
                    <a:pt x="38" y="192"/>
                    <a:pt x="37" y="194"/>
                    <a:pt x="38" y="196"/>
                  </a:cubicBezTo>
                  <a:close/>
                  <a:moveTo>
                    <a:pt x="57" y="192"/>
                  </a:moveTo>
                  <a:cubicBezTo>
                    <a:pt x="57" y="191"/>
                    <a:pt x="58" y="191"/>
                    <a:pt x="58" y="191"/>
                  </a:cubicBezTo>
                  <a:cubicBezTo>
                    <a:pt x="57" y="191"/>
                    <a:pt x="57" y="191"/>
                    <a:pt x="57" y="192"/>
                  </a:cubicBezTo>
                  <a:close/>
                  <a:moveTo>
                    <a:pt x="60" y="193"/>
                  </a:moveTo>
                  <a:cubicBezTo>
                    <a:pt x="60" y="193"/>
                    <a:pt x="61" y="193"/>
                    <a:pt x="61" y="194"/>
                  </a:cubicBezTo>
                  <a:cubicBezTo>
                    <a:pt x="61" y="194"/>
                    <a:pt x="61" y="194"/>
                    <a:pt x="62" y="194"/>
                  </a:cubicBezTo>
                  <a:cubicBezTo>
                    <a:pt x="61" y="193"/>
                    <a:pt x="61" y="192"/>
                    <a:pt x="61" y="192"/>
                  </a:cubicBezTo>
                  <a:cubicBezTo>
                    <a:pt x="61" y="192"/>
                    <a:pt x="60" y="192"/>
                    <a:pt x="60" y="193"/>
                  </a:cubicBezTo>
                  <a:close/>
                  <a:moveTo>
                    <a:pt x="65" y="195"/>
                  </a:moveTo>
                  <a:cubicBezTo>
                    <a:pt x="64" y="194"/>
                    <a:pt x="65" y="193"/>
                    <a:pt x="64" y="192"/>
                  </a:cubicBezTo>
                  <a:cubicBezTo>
                    <a:pt x="64" y="193"/>
                    <a:pt x="64" y="195"/>
                    <a:pt x="65" y="195"/>
                  </a:cubicBezTo>
                  <a:close/>
                  <a:moveTo>
                    <a:pt x="34" y="195"/>
                  </a:moveTo>
                  <a:cubicBezTo>
                    <a:pt x="34" y="194"/>
                    <a:pt x="35" y="194"/>
                    <a:pt x="35" y="193"/>
                  </a:cubicBezTo>
                  <a:cubicBezTo>
                    <a:pt x="35" y="194"/>
                    <a:pt x="34" y="194"/>
                    <a:pt x="34" y="195"/>
                  </a:cubicBezTo>
                  <a:close/>
                  <a:moveTo>
                    <a:pt x="58" y="194"/>
                  </a:moveTo>
                  <a:cubicBezTo>
                    <a:pt x="58" y="194"/>
                    <a:pt x="58" y="193"/>
                    <a:pt x="59" y="193"/>
                  </a:cubicBezTo>
                  <a:cubicBezTo>
                    <a:pt x="58" y="193"/>
                    <a:pt x="58" y="194"/>
                    <a:pt x="58" y="194"/>
                  </a:cubicBezTo>
                  <a:close/>
                  <a:moveTo>
                    <a:pt x="59" y="196"/>
                  </a:moveTo>
                  <a:cubicBezTo>
                    <a:pt x="59" y="196"/>
                    <a:pt x="60" y="196"/>
                    <a:pt x="60" y="196"/>
                  </a:cubicBezTo>
                  <a:cubicBezTo>
                    <a:pt x="60" y="195"/>
                    <a:pt x="60" y="194"/>
                    <a:pt x="59" y="194"/>
                  </a:cubicBezTo>
                  <a:cubicBezTo>
                    <a:pt x="58" y="195"/>
                    <a:pt x="58" y="195"/>
                    <a:pt x="59" y="196"/>
                  </a:cubicBezTo>
                  <a:close/>
                  <a:moveTo>
                    <a:pt x="35" y="196"/>
                  </a:moveTo>
                  <a:cubicBezTo>
                    <a:pt x="35" y="196"/>
                    <a:pt x="35" y="195"/>
                    <a:pt x="35" y="194"/>
                  </a:cubicBezTo>
                  <a:cubicBezTo>
                    <a:pt x="35" y="194"/>
                    <a:pt x="35" y="194"/>
                    <a:pt x="35" y="194"/>
                  </a:cubicBezTo>
                  <a:cubicBezTo>
                    <a:pt x="35" y="195"/>
                    <a:pt x="34" y="196"/>
                    <a:pt x="35" y="196"/>
                  </a:cubicBezTo>
                  <a:close/>
                  <a:moveTo>
                    <a:pt x="37" y="196"/>
                  </a:moveTo>
                  <a:cubicBezTo>
                    <a:pt x="37" y="196"/>
                    <a:pt x="37" y="195"/>
                    <a:pt x="36" y="195"/>
                  </a:cubicBezTo>
                  <a:cubicBezTo>
                    <a:pt x="36" y="195"/>
                    <a:pt x="36" y="196"/>
                    <a:pt x="37" y="196"/>
                  </a:cubicBezTo>
                  <a:close/>
                  <a:moveTo>
                    <a:pt x="59" y="196"/>
                  </a:moveTo>
                  <a:cubicBezTo>
                    <a:pt x="59" y="197"/>
                    <a:pt x="59" y="197"/>
                    <a:pt x="59" y="197"/>
                  </a:cubicBezTo>
                  <a:cubicBezTo>
                    <a:pt x="60" y="197"/>
                    <a:pt x="60" y="196"/>
                    <a:pt x="60" y="196"/>
                  </a:cubicBezTo>
                  <a:cubicBezTo>
                    <a:pt x="60" y="196"/>
                    <a:pt x="59" y="196"/>
                    <a:pt x="59" y="196"/>
                  </a:cubicBezTo>
                  <a:close/>
                  <a:moveTo>
                    <a:pt x="58" y="197"/>
                  </a:moveTo>
                  <a:cubicBezTo>
                    <a:pt x="58" y="197"/>
                    <a:pt x="58" y="196"/>
                    <a:pt x="58" y="196"/>
                  </a:cubicBezTo>
                  <a:cubicBezTo>
                    <a:pt x="57" y="196"/>
                    <a:pt x="57" y="197"/>
                    <a:pt x="58" y="197"/>
                  </a:cubicBezTo>
                  <a:close/>
                  <a:moveTo>
                    <a:pt x="33" y="197"/>
                  </a:moveTo>
                  <a:cubicBezTo>
                    <a:pt x="33" y="197"/>
                    <a:pt x="33" y="196"/>
                    <a:pt x="33" y="196"/>
                  </a:cubicBezTo>
                  <a:cubicBezTo>
                    <a:pt x="33" y="196"/>
                    <a:pt x="33" y="197"/>
                    <a:pt x="33" y="197"/>
                  </a:cubicBezTo>
                  <a:close/>
                  <a:moveTo>
                    <a:pt x="35" y="197"/>
                  </a:moveTo>
                  <a:cubicBezTo>
                    <a:pt x="36" y="198"/>
                    <a:pt x="36" y="197"/>
                    <a:pt x="36" y="197"/>
                  </a:cubicBezTo>
                  <a:cubicBezTo>
                    <a:pt x="36" y="197"/>
                    <a:pt x="36" y="197"/>
                    <a:pt x="36" y="196"/>
                  </a:cubicBezTo>
                  <a:cubicBezTo>
                    <a:pt x="36" y="197"/>
                    <a:pt x="35" y="197"/>
                    <a:pt x="35" y="197"/>
                  </a:cubicBezTo>
                  <a:close/>
                  <a:moveTo>
                    <a:pt x="59" y="198"/>
                  </a:moveTo>
                  <a:cubicBezTo>
                    <a:pt x="59" y="198"/>
                    <a:pt x="59" y="197"/>
                    <a:pt x="58" y="197"/>
                  </a:cubicBezTo>
                  <a:cubicBezTo>
                    <a:pt x="58" y="198"/>
                    <a:pt x="58" y="198"/>
                    <a:pt x="59" y="198"/>
                  </a:cubicBezTo>
                  <a:close/>
                  <a:moveTo>
                    <a:pt x="64" y="198"/>
                  </a:moveTo>
                  <a:cubicBezTo>
                    <a:pt x="64" y="199"/>
                    <a:pt x="64" y="199"/>
                    <a:pt x="65" y="199"/>
                  </a:cubicBezTo>
                  <a:cubicBezTo>
                    <a:pt x="64" y="198"/>
                    <a:pt x="64" y="198"/>
                    <a:pt x="64" y="197"/>
                  </a:cubicBezTo>
                  <a:cubicBezTo>
                    <a:pt x="64" y="198"/>
                    <a:pt x="63" y="198"/>
                    <a:pt x="64" y="198"/>
                  </a:cubicBezTo>
                  <a:close/>
                  <a:moveTo>
                    <a:pt x="33" y="198"/>
                  </a:moveTo>
                  <a:cubicBezTo>
                    <a:pt x="34" y="198"/>
                    <a:pt x="34" y="198"/>
                    <a:pt x="33" y="198"/>
                  </a:cubicBezTo>
                  <a:cubicBezTo>
                    <a:pt x="33" y="198"/>
                    <a:pt x="33" y="198"/>
                    <a:pt x="33" y="198"/>
                  </a:cubicBezTo>
                  <a:close/>
                  <a:moveTo>
                    <a:pt x="60" y="199"/>
                  </a:moveTo>
                  <a:cubicBezTo>
                    <a:pt x="61" y="199"/>
                    <a:pt x="60" y="200"/>
                    <a:pt x="61" y="200"/>
                  </a:cubicBezTo>
                  <a:cubicBezTo>
                    <a:pt x="61" y="199"/>
                    <a:pt x="61" y="199"/>
                    <a:pt x="62" y="199"/>
                  </a:cubicBezTo>
                  <a:cubicBezTo>
                    <a:pt x="61" y="199"/>
                    <a:pt x="61" y="198"/>
                    <a:pt x="61" y="198"/>
                  </a:cubicBezTo>
                  <a:cubicBezTo>
                    <a:pt x="61" y="198"/>
                    <a:pt x="60" y="199"/>
                    <a:pt x="60" y="199"/>
                  </a:cubicBezTo>
                  <a:close/>
                  <a:moveTo>
                    <a:pt x="57" y="199"/>
                  </a:moveTo>
                  <a:cubicBezTo>
                    <a:pt x="58" y="200"/>
                    <a:pt x="58" y="199"/>
                    <a:pt x="58" y="199"/>
                  </a:cubicBezTo>
                  <a:cubicBezTo>
                    <a:pt x="58" y="199"/>
                    <a:pt x="58" y="199"/>
                    <a:pt x="58" y="198"/>
                  </a:cubicBezTo>
                  <a:cubicBezTo>
                    <a:pt x="57" y="198"/>
                    <a:pt x="57" y="198"/>
                    <a:pt x="57" y="198"/>
                  </a:cubicBezTo>
                  <a:cubicBezTo>
                    <a:pt x="57" y="199"/>
                    <a:pt x="57" y="199"/>
                    <a:pt x="57" y="199"/>
                  </a:cubicBezTo>
                  <a:close/>
                  <a:moveTo>
                    <a:pt x="34" y="200"/>
                  </a:moveTo>
                  <a:cubicBezTo>
                    <a:pt x="34" y="200"/>
                    <a:pt x="34" y="199"/>
                    <a:pt x="34" y="199"/>
                  </a:cubicBezTo>
                  <a:cubicBezTo>
                    <a:pt x="34" y="199"/>
                    <a:pt x="34" y="200"/>
                    <a:pt x="34" y="200"/>
                  </a:cubicBezTo>
                  <a:close/>
                  <a:moveTo>
                    <a:pt x="35" y="200"/>
                  </a:moveTo>
                  <a:cubicBezTo>
                    <a:pt x="35" y="200"/>
                    <a:pt x="36" y="199"/>
                    <a:pt x="35" y="199"/>
                  </a:cubicBezTo>
                  <a:cubicBezTo>
                    <a:pt x="35" y="199"/>
                    <a:pt x="35" y="200"/>
                    <a:pt x="35" y="200"/>
                  </a:cubicBezTo>
                  <a:close/>
                  <a:moveTo>
                    <a:pt x="63" y="200"/>
                  </a:moveTo>
                  <a:cubicBezTo>
                    <a:pt x="64" y="200"/>
                    <a:pt x="63" y="199"/>
                    <a:pt x="63" y="199"/>
                  </a:cubicBezTo>
                  <a:cubicBezTo>
                    <a:pt x="63" y="200"/>
                    <a:pt x="63" y="200"/>
                    <a:pt x="63" y="200"/>
                  </a:cubicBezTo>
                  <a:close/>
                  <a:moveTo>
                    <a:pt x="61" y="201"/>
                  </a:moveTo>
                  <a:cubicBezTo>
                    <a:pt x="61" y="201"/>
                    <a:pt x="62" y="201"/>
                    <a:pt x="62" y="201"/>
                  </a:cubicBezTo>
                  <a:cubicBezTo>
                    <a:pt x="62" y="201"/>
                    <a:pt x="62" y="201"/>
                    <a:pt x="63" y="201"/>
                  </a:cubicBezTo>
                  <a:cubicBezTo>
                    <a:pt x="62" y="200"/>
                    <a:pt x="62" y="200"/>
                    <a:pt x="61" y="201"/>
                  </a:cubicBezTo>
                  <a:close/>
                  <a:moveTo>
                    <a:pt x="30" y="208"/>
                  </a:moveTo>
                  <a:cubicBezTo>
                    <a:pt x="31" y="208"/>
                    <a:pt x="31" y="209"/>
                    <a:pt x="31" y="209"/>
                  </a:cubicBezTo>
                  <a:cubicBezTo>
                    <a:pt x="31" y="207"/>
                    <a:pt x="32" y="206"/>
                    <a:pt x="32" y="205"/>
                  </a:cubicBezTo>
                  <a:cubicBezTo>
                    <a:pt x="32" y="205"/>
                    <a:pt x="32" y="205"/>
                    <a:pt x="31" y="205"/>
                  </a:cubicBezTo>
                  <a:cubicBezTo>
                    <a:pt x="30" y="204"/>
                    <a:pt x="32" y="202"/>
                    <a:pt x="32" y="200"/>
                  </a:cubicBezTo>
                  <a:cubicBezTo>
                    <a:pt x="32" y="200"/>
                    <a:pt x="32" y="200"/>
                    <a:pt x="32" y="200"/>
                  </a:cubicBezTo>
                  <a:cubicBezTo>
                    <a:pt x="30" y="202"/>
                    <a:pt x="30" y="205"/>
                    <a:pt x="30" y="208"/>
                  </a:cubicBezTo>
                  <a:close/>
                  <a:moveTo>
                    <a:pt x="57" y="201"/>
                  </a:moveTo>
                  <a:cubicBezTo>
                    <a:pt x="58" y="202"/>
                    <a:pt x="57" y="202"/>
                    <a:pt x="58" y="203"/>
                  </a:cubicBezTo>
                  <a:cubicBezTo>
                    <a:pt x="59" y="203"/>
                    <a:pt x="59" y="202"/>
                    <a:pt x="59" y="202"/>
                  </a:cubicBezTo>
                  <a:cubicBezTo>
                    <a:pt x="59" y="201"/>
                    <a:pt x="59" y="201"/>
                    <a:pt x="59" y="200"/>
                  </a:cubicBezTo>
                  <a:cubicBezTo>
                    <a:pt x="58" y="201"/>
                    <a:pt x="58" y="201"/>
                    <a:pt x="57" y="201"/>
                  </a:cubicBezTo>
                  <a:close/>
                  <a:moveTo>
                    <a:pt x="36" y="203"/>
                  </a:moveTo>
                  <a:cubicBezTo>
                    <a:pt x="36" y="202"/>
                    <a:pt x="36" y="201"/>
                    <a:pt x="36" y="201"/>
                  </a:cubicBezTo>
                  <a:cubicBezTo>
                    <a:pt x="36" y="201"/>
                    <a:pt x="36" y="201"/>
                    <a:pt x="36" y="201"/>
                  </a:cubicBezTo>
                  <a:cubicBezTo>
                    <a:pt x="36" y="201"/>
                    <a:pt x="36" y="202"/>
                    <a:pt x="36" y="203"/>
                  </a:cubicBezTo>
                  <a:close/>
                  <a:moveTo>
                    <a:pt x="63" y="202"/>
                  </a:moveTo>
                  <a:cubicBezTo>
                    <a:pt x="64" y="202"/>
                    <a:pt x="64" y="202"/>
                    <a:pt x="64" y="203"/>
                  </a:cubicBezTo>
                  <a:cubicBezTo>
                    <a:pt x="64" y="202"/>
                    <a:pt x="65" y="203"/>
                    <a:pt x="65" y="203"/>
                  </a:cubicBezTo>
                  <a:cubicBezTo>
                    <a:pt x="65" y="201"/>
                    <a:pt x="64" y="200"/>
                    <a:pt x="63" y="202"/>
                  </a:cubicBezTo>
                  <a:close/>
                  <a:moveTo>
                    <a:pt x="61" y="202"/>
                  </a:moveTo>
                  <a:cubicBezTo>
                    <a:pt x="61" y="202"/>
                    <a:pt x="61" y="201"/>
                    <a:pt x="60" y="202"/>
                  </a:cubicBezTo>
                  <a:cubicBezTo>
                    <a:pt x="61" y="202"/>
                    <a:pt x="60" y="202"/>
                    <a:pt x="61" y="202"/>
                  </a:cubicBezTo>
                  <a:close/>
                  <a:moveTo>
                    <a:pt x="59" y="204"/>
                  </a:moveTo>
                  <a:cubicBezTo>
                    <a:pt x="59" y="204"/>
                    <a:pt x="59" y="204"/>
                    <a:pt x="59" y="204"/>
                  </a:cubicBezTo>
                  <a:cubicBezTo>
                    <a:pt x="60" y="204"/>
                    <a:pt x="60" y="204"/>
                    <a:pt x="60" y="203"/>
                  </a:cubicBezTo>
                  <a:cubicBezTo>
                    <a:pt x="60" y="203"/>
                    <a:pt x="60" y="203"/>
                    <a:pt x="60" y="203"/>
                  </a:cubicBezTo>
                  <a:cubicBezTo>
                    <a:pt x="59" y="203"/>
                    <a:pt x="59" y="203"/>
                    <a:pt x="59" y="204"/>
                  </a:cubicBezTo>
                  <a:close/>
                  <a:moveTo>
                    <a:pt x="61" y="204"/>
                  </a:moveTo>
                  <a:cubicBezTo>
                    <a:pt x="61" y="204"/>
                    <a:pt x="62" y="204"/>
                    <a:pt x="62" y="204"/>
                  </a:cubicBezTo>
                  <a:cubicBezTo>
                    <a:pt x="62" y="204"/>
                    <a:pt x="62" y="204"/>
                    <a:pt x="62" y="204"/>
                  </a:cubicBezTo>
                  <a:cubicBezTo>
                    <a:pt x="62" y="204"/>
                    <a:pt x="62" y="203"/>
                    <a:pt x="62" y="203"/>
                  </a:cubicBezTo>
                  <a:cubicBezTo>
                    <a:pt x="62" y="203"/>
                    <a:pt x="62" y="204"/>
                    <a:pt x="61" y="204"/>
                  </a:cubicBezTo>
                  <a:close/>
                  <a:moveTo>
                    <a:pt x="35" y="205"/>
                  </a:moveTo>
                  <a:cubicBezTo>
                    <a:pt x="35" y="204"/>
                    <a:pt x="35" y="204"/>
                    <a:pt x="35" y="204"/>
                  </a:cubicBezTo>
                  <a:cubicBezTo>
                    <a:pt x="34" y="204"/>
                    <a:pt x="35" y="205"/>
                    <a:pt x="35" y="205"/>
                  </a:cubicBezTo>
                  <a:close/>
                  <a:moveTo>
                    <a:pt x="62" y="205"/>
                  </a:moveTo>
                  <a:cubicBezTo>
                    <a:pt x="62" y="205"/>
                    <a:pt x="62" y="206"/>
                    <a:pt x="63" y="206"/>
                  </a:cubicBezTo>
                  <a:cubicBezTo>
                    <a:pt x="63" y="205"/>
                    <a:pt x="63" y="205"/>
                    <a:pt x="63" y="205"/>
                  </a:cubicBezTo>
                  <a:cubicBezTo>
                    <a:pt x="63" y="205"/>
                    <a:pt x="63" y="205"/>
                    <a:pt x="63" y="204"/>
                  </a:cubicBezTo>
                  <a:cubicBezTo>
                    <a:pt x="63" y="205"/>
                    <a:pt x="63" y="205"/>
                    <a:pt x="62" y="205"/>
                  </a:cubicBezTo>
                  <a:close/>
                  <a:moveTo>
                    <a:pt x="61" y="205"/>
                  </a:moveTo>
                  <a:cubicBezTo>
                    <a:pt x="59" y="206"/>
                    <a:pt x="62" y="206"/>
                    <a:pt x="61" y="205"/>
                  </a:cubicBezTo>
                  <a:close/>
                  <a:moveTo>
                    <a:pt x="64" y="206"/>
                  </a:moveTo>
                  <a:cubicBezTo>
                    <a:pt x="64" y="207"/>
                    <a:pt x="65" y="207"/>
                    <a:pt x="65" y="208"/>
                  </a:cubicBezTo>
                  <a:cubicBezTo>
                    <a:pt x="65" y="207"/>
                    <a:pt x="65" y="206"/>
                    <a:pt x="65" y="205"/>
                  </a:cubicBezTo>
                  <a:cubicBezTo>
                    <a:pt x="64" y="205"/>
                    <a:pt x="64" y="206"/>
                    <a:pt x="64" y="206"/>
                  </a:cubicBezTo>
                  <a:close/>
                  <a:moveTo>
                    <a:pt x="34" y="206"/>
                  </a:moveTo>
                  <a:cubicBezTo>
                    <a:pt x="34" y="206"/>
                    <a:pt x="35" y="205"/>
                    <a:pt x="35" y="205"/>
                  </a:cubicBezTo>
                  <a:cubicBezTo>
                    <a:pt x="35" y="205"/>
                    <a:pt x="35" y="205"/>
                    <a:pt x="34" y="205"/>
                  </a:cubicBezTo>
                  <a:cubicBezTo>
                    <a:pt x="34" y="205"/>
                    <a:pt x="34" y="205"/>
                    <a:pt x="34" y="205"/>
                  </a:cubicBezTo>
                  <a:cubicBezTo>
                    <a:pt x="34" y="205"/>
                    <a:pt x="34" y="206"/>
                    <a:pt x="34" y="206"/>
                  </a:cubicBezTo>
                  <a:close/>
                  <a:moveTo>
                    <a:pt x="61" y="206"/>
                  </a:moveTo>
                  <a:cubicBezTo>
                    <a:pt x="61" y="207"/>
                    <a:pt x="61" y="207"/>
                    <a:pt x="62" y="207"/>
                  </a:cubicBezTo>
                  <a:cubicBezTo>
                    <a:pt x="62" y="207"/>
                    <a:pt x="61" y="207"/>
                    <a:pt x="62" y="206"/>
                  </a:cubicBezTo>
                  <a:cubicBezTo>
                    <a:pt x="61" y="206"/>
                    <a:pt x="61" y="206"/>
                    <a:pt x="61" y="206"/>
                  </a:cubicBezTo>
                  <a:close/>
                  <a:moveTo>
                    <a:pt x="58" y="208"/>
                  </a:moveTo>
                  <a:cubicBezTo>
                    <a:pt x="59" y="208"/>
                    <a:pt x="59" y="207"/>
                    <a:pt x="60" y="207"/>
                  </a:cubicBezTo>
                  <a:cubicBezTo>
                    <a:pt x="59" y="207"/>
                    <a:pt x="59" y="207"/>
                    <a:pt x="59" y="206"/>
                  </a:cubicBezTo>
                  <a:cubicBezTo>
                    <a:pt x="59" y="207"/>
                    <a:pt x="58" y="207"/>
                    <a:pt x="58" y="208"/>
                  </a:cubicBezTo>
                  <a:close/>
                  <a:moveTo>
                    <a:pt x="63" y="207"/>
                  </a:moveTo>
                  <a:cubicBezTo>
                    <a:pt x="63" y="207"/>
                    <a:pt x="64" y="208"/>
                    <a:pt x="64" y="208"/>
                  </a:cubicBezTo>
                  <a:cubicBezTo>
                    <a:pt x="64" y="208"/>
                    <a:pt x="64" y="207"/>
                    <a:pt x="63" y="206"/>
                  </a:cubicBezTo>
                  <a:cubicBezTo>
                    <a:pt x="63" y="207"/>
                    <a:pt x="63" y="207"/>
                    <a:pt x="63" y="207"/>
                  </a:cubicBezTo>
                  <a:close/>
                  <a:moveTo>
                    <a:pt x="36" y="208"/>
                  </a:moveTo>
                  <a:cubicBezTo>
                    <a:pt x="36" y="207"/>
                    <a:pt x="37" y="207"/>
                    <a:pt x="36" y="207"/>
                  </a:cubicBezTo>
                  <a:cubicBezTo>
                    <a:pt x="36" y="207"/>
                    <a:pt x="36" y="208"/>
                    <a:pt x="36" y="208"/>
                  </a:cubicBezTo>
                  <a:close/>
                  <a:moveTo>
                    <a:pt x="62" y="208"/>
                  </a:moveTo>
                  <a:cubicBezTo>
                    <a:pt x="62" y="209"/>
                    <a:pt x="62" y="209"/>
                    <a:pt x="63" y="210"/>
                  </a:cubicBezTo>
                  <a:cubicBezTo>
                    <a:pt x="63" y="209"/>
                    <a:pt x="63" y="209"/>
                    <a:pt x="63" y="209"/>
                  </a:cubicBezTo>
                  <a:cubicBezTo>
                    <a:pt x="63" y="209"/>
                    <a:pt x="63" y="208"/>
                    <a:pt x="62" y="208"/>
                  </a:cubicBezTo>
                  <a:cubicBezTo>
                    <a:pt x="62" y="208"/>
                    <a:pt x="62" y="208"/>
                    <a:pt x="62" y="208"/>
                  </a:cubicBezTo>
                  <a:close/>
                  <a:moveTo>
                    <a:pt x="61" y="211"/>
                  </a:moveTo>
                  <a:cubicBezTo>
                    <a:pt x="61" y="211"/>
                    <a:pt x="61" y="211"/>
                    <a:pt x="61" y="211"/>
                  </a:cubicBezTo>
                  <a:cubicBezTo>
                    <a:pt x="61" y="209"/>
                    <a:pt x="60" y="210"/>
                    <a:pt x="61" y="211"/>
                  </a:cubicBezTo>
                  <a:close/>
                  <a:moveTo>
                    <a:pt x="32" y="212"/>
                  </a:moveTo>
                  <a:cubicBezTo>
                    <a:pt x="32" y="211"/>
                    <a:pt x="33" y="210"/>
                    <a:pt x="32" y="210"/>
                  </a:cubicBezTo>
                  <a:cubicBezTo>
                    <a:pt x="32" y="210"/>
                    <a:pt x="31" y="210"/>
                    <a:pt x="31" y="210"/>
                  </a:cubicBezTo>
                  <a:cubicBezTo>
                    <a:pt x="31" y="211"/>
                    <a:pt x="31" y="211"/>
                    <a:pt x="32" y="212"/>
                  </a:cubicBezTo>
                  <a:close/>
                  <a:moveTo>
                    <a:pt x="36" y="214"/>
                  </a:moveTo>
                  <a:cubicBezTo>
                    <a:pt x="36" y="212"/>
                    <a:pt x="35" y="211"/>
                    <a:pt x="34" y="210"/>
                  </a:cubicBezTo>
                  <a:cubicBezTo>
                    <a:pt x="34" y="211"/>
                    <a:pt x="35" y="212"/>
                    <a:pt x="36" y="214"/>
                  </a:cubicBezTo>
                  <a:close/>
                  <a:moveTo>
                    <a:pt x="30" y="216"/>
                  </a:moveTo>
                  <a:cubicBezTo>
                    <a:pt x="28" y="216"/>
                    <a:pt x="27" y="218"/>
                    <a:pt x="27" y="219"/>
                  </a:cubicBezTo>
                  <a:cubicBezTo>
                    <a:pt x="29" y="218"/>
                    <a:pt x="30" y="216"/>
                    <a:pt x="32" y="214"/>
                  </a:cubicBezTo>
                  <a:cubicBezTo>
                    <a:pt x="31" y="213"/>
                    <a:pt x="31" y="211"/>
                    <a:pt x="30" y="210"/>
                  </a:cubicBezTo>
                  <a:cubicBezTo>
                    <a:pt x="30" y="212"/>
                    <a:pt x="30" y="214"/>
                    <a:pt x="30" y="216"/>
                  </a:cubicBezTo>
                  <a:close/>
                  <a:moveTo>
                    <a:pt x="65" y="211"/>
                  </a:moveTo>
                  <a:cubicBezTo>
                    <a:pt x="65" y="211"/>
                    <a:pt x="65" y="212"/>
                    <a:pt x="66" y="213"/>
                  </a:cubicBezTo>
                  <a:cubicBezTo>
                    <a:pt x="66" y="212"/>
                    <a:pt x="66" y="211"/>
                    <a:pt x="65" y="211"/>
                  </a:cubicBezTo>
                  <a:cubicBezTo>
                    <a:pt x="65" y="211"/>
                    <a:pt x="65" y="211"/>
                    <a:pt x="65" y="211"/>
                  </a:cubicBezTo>
                  <a:close/>
                  <a:moveTo>
                    <a:pt x="65" y="213"/>
                  </a:moveTo>
                  <a:cubicBezTo>
                    <a:pt x="65" y="213"/>
                    <a:pt x="65" y="213"/>
                    <a:pt x="66" y="213"/>
                  </a:cubicBezTo>
                  <a:cubicBezTo>
                    <a:pt x="66" y="213"/>
                    <a:pt x="65" y="213"/>
                    <a:pt x="65" y="212"/>
                  </a:cubicBezTo>
                  <a:cubicBezTo>
                    <a:pt x="65" y="212"/>
                    <a:pt x="65" y="212"/>
                    <a:pt x="65" y="213"/>
                  </a:cubicBezTo>
                  <a:close/>
                  <a:moveTo>
                    <a:pt x="64" y="211"/>
                  </a:moveTo>
                  <a:cubicBezTo>
                    <a:pt x="63" y="212"/>
                    <a:pt x="64" y="212"/>
                    <a:pt x="65" y="213"/>
                  </a:cubicBezTo>
                  <a:cubicBezTo>
                    <a:pt x="64" y="212"/>
                    <a:pt x="64" y="211"/>
                    <a:pt x="64" y="211"/>
                  </a:cubicBezTo>
                  <a:close/>
                  <a:moveTo>
                    <a:pt x="33" y="215"/>
                  </a:moveTo>
                  <a:cubicBezTo>
                    <a:pt x="34" y="215"/>
                    <a:pt x="35" y="216"/>
                    <a:pt x="36" y="215"/>
                  </a:cubicBezTo>
                  <a:cubicBezTo>
                    <a:pt x="35" y="214"/>
                    <a:pt x="35" y="212"/>
                    <a:pt x="33" y="211"/>
                  </a:cubicBezTo>
                  <a:cubicBezTo>
                    <a:pt x="33" y="212"/>
                    <a:pt x="33" y="213"/>
                    <a:pt x="33" y="215"/>
                  </a:cubicBezTo>
                  <a:close/>
                  <a:moveTo>
                    <a:pt x="58" y="213"/>
                  </a:moveTo>
                  <a:cubicBezTo>
                    <a:pt x="59" y="213"/>
                    <a:pt x="59" y="213"/>
                    <a:pt x="59" y="212"/>
                  </a:cubicBezTo>
                  <a:cubicBezTo>
                    <a:pt x="59" y="211"/>
                    <a:pt x="58" y="212"/>
                    <a:pt x="58" y="213"/>
                  </a:cubicBezTo>
                  <a:close/>
                  <a:moveTo>
                    <a:pt x="62" y="214"/>
                  </a:moveTo>
                  <a:cubicBezTo>
                    <a:pt x="62" y="215"/>
                    <a:pt x="63" y="215"/>
                    <a:pt x="63" y="215"/>
                  </a:cubicBezTo>
                  <a:cubicBezTo>
                    <a:pt x="63" y="214"/>
                    <a:pt x="63" y="214"/>
                    <a:pt x="62" y="214"/>
                  </a:cubicBezTo>
                  <a:cubicBezTo>
                    <a:pt x="62" y="214"/>
                    <a:pt x="62" y="214"/>
                    <a:pt x="62" y="214"/>
                  </a:cubicBezTo>
                  <a:close/>
                  <a:moveTo>
                    <a:pt x="59" y="215"/>
                  </a:moveTo>
                  <a:cubicBezTo>
                    <a:pt x="59" y="215"/>
                    <a:pt x="59" y="214"/>
                    <a:pt x="59" y="214"/>
                  </a:cubicBezTo>
                  <a:cubicBezTo>
                    <a:pt x="59" y="214"/>
                    <a:pt x="59" y="214"/>
                    <a:pt x="59" y="215"/>
                  </a:cubicBezTo>
                  <a:close/>
                  <a:moveTo>
                    <a:pt x="64" y="216"/>
                  </a:moveTo>
                  <a:cubicBezTo>
                    <a:pt x="65" y="216"/>
                    <a:pt x="65" y="216"/>
                    <a:pt x="65" y="216"/>
                  </a:cubicBezTo>
                  <a:cubicBezTo>
                    <a:pt x="64" y="215"/>
                    <a:pt x="64" y="214"/>
                    <a:pt x="64" y="214"/>
                  </a:cubicBezTo>
                  <a:cubicBezTo>
                    <a:pt x="64" y="215"/>
                    <a:pt x="64" y="215"/>
                    <a:pt x="64" y="216"/>
                  </a:cubicBezTo>
                  <a:close/>
                  <a:moveTo>
                    <a:pt x="59" y="216"/>
                  </a:moveTo>
                  <a:cubicBezTo>
                    <a:pt x="59" y="216"/>
                    <a:pt x="58" y="215"/>
                    <a:pt x="57" y="215"/>
                  </a:cubicBezTo>
                  <a:cubicBezTo>
                    <a:pt x="57" y="215"/>
                    <a:pt x="56" y="216"/>
                    <a:pt x="56" y="217"/>
                  </a:cubicBezTo>
                  <a:cubicBezTo>
                    <a:pt x="57" y="218"/>
                    <a:pt x="59" y="217"/>
                    <a:pt x="59" y="216"/>
                  </a:cubicBezTo>
                  <a:close/>
                  <a:moveTo>
                    <a:pt x="60" y="217"/>
                  </a:moveTo>
                  <a:cubicBezTo>
                    <a:pt x="61" y="216"/>
                    <a:pt x="61" y="216"/>
                    <a:pt x="61" y="216"/>
                  </a:cubicBezTo>
                  <a:cubicBezTo>
                    <a:pt x="61" y="216"/>
                    <a:pt x="61" y="216"/>
                    <a:pt x="60" y="217"/>
                  </a:cubicBezTo>
                  <a:close/>
                  <a:moveTo>
                    <a:pt x="37" y="217"/>
                  </a:moveTo>
                  <a:cubicBezTo>
                    <a:pt x="37" y="217"/>
                    <a:pt x="37" y="216"/>
                    <a:pt x="36" y="216"/>
                  </a:cubicBezTo>
                  <a:cubicBezTo>
                    <a:pt x="37" y="216"/>
                    <a:pt x="37" y="217"/>
                    <a:pt x="37" y="217"/>
                  </a:cubicBezTo>
                  <a:close/>
                  <a:moveTo>
                    <a:pt x="31" y="218"/>
                  </a:moveTo>
                  <a:cubicBezTo>
                    <a:pt x="32" y="219"/>
                    <a:pt x="32" y="217"/>
                    <a:pt x="33" y="218"/>
                  </a:cubicBezTo>
                  <a:cubicBezTo>
                    <a:pt x="32" y="217"/>
                    <a:pt x="33" y="217"/>
                    <a:pt x="33" y="217"/>
                  </a:cubicBezTo>
                  <a:cubicBezTo>
                    <a:pt x="32" y="217"/>
                    <a:pt x="30" y="217"/>
                    <a:pt x="31" y="218"/>
                  </a:cubicBezTo>
                  <a:close/>
                  <a:moveTo>
                    <a:pt x="65" y="217"/>
                  </a:moveTo>
                  <a:cubicBezTo>
                    <a:pt x="65" y="217"/>
                    <a:pt x="66" y="217"/>
                    <a:pt x="66" y="217"/>
                  </a:cubicBezTo>
                  <a:cubicBezTo>
                    <a:pt x="66" y="217"/>
                    <a:pt x="66" y="217"/>
                    <a:pt x="66" y="217"/>
                  </a:cubicBezTo>
                  <a:cubicBezTo>
                    <a:pt x="65" y="217"/>
                    <a:pt x="65" y="217"/>
                    <a:pt x="65" y="217"/>
                  </a:cubicBezTo>
                  <a:close/>
                  <a:moveTo>
                    <a:pt x="68" y="218"/>
                  </a:moveTo>
                  <a:cubicBezTo>
                    <a:pt x="68" y="217"/>
                    <a:pt x="68" y="217"/>
                    <a:pt x="68" y="217"/>
                  </a:cubicBezTo>
                  <a:cubicBezTo>
                    <a:pt x="68" y="217"/>
                    <a:pt x="67" y="216"/>
                    <a:pt x="67" y="217"/>
                  </a:cubicBezTo>
                  <a:cubicBezTo>
                    <a:pt x="67" y="217"/>
                    <a:pt x="67" y="218"/>
                    <a:pt x="68" y="218"/>
                  </a:cubicBezTo>
                  <a:close/>
                  <a:moveTo>
                    <a:pt x="36" y="218"/>
                  </a:moveTo>
                  <a:cubicBezTo>
                    <a:pt x="36" y="218"/>
                    <a:pt x="35" y="217"/>
                    <a:pt x="35" y="217"/>
                  </a:cubicBezTo>
                  <a:cubicBezTo>
                    <a:pt x="35" y="217"/>
                    <a:pt x="35" y="218"/>
                    <a:pt x="36" y="218"/>
                  </a:cubicBezTo>
                  <a:close/>
                  <a:moveTo>
                    <a:pt x="33" y="219"/>
                  </a:moveTo>
                  <a:cubicBezTo>
                    <a:pt x="33" y="219"/>
                    <a:pt x="34" y="219"/>
                    <a:pt x="34" y="219"/>
                  </a:cubicBezTo>
                  <a:cubicBezTo>
                    <a:pt x="34" y="219"/>
                    <a:pt x="34" y="219"/>
                    <a:pt x="35" y="219"/>
                  </a:cubicBezTo>
                  <a:cubicBezTo>
                    <a:pt x="35" y="218"/>
                    <a:pt x="34" y="218"/>
                    <a:pt x="34" y="218"/>
                  </a:cubicBezTo>
                  <a:cubicBezTo>
                    <a:pt x="34" y="218"/>
                    <a:pt x="33" y="218"/>
                    <a:pt x="33" y="219"/>
                  </a:cubicBezTo>
                  <a:close/>
                  <a:moveTo>
                    <a:pt x="63" y="219"/>
                  </a:moveTo>
                  <a:cubicBezTo>
                    <a:pt x="63" y="219"/>
                    <a:pt x="64" y="219"/>
                    <a:pt x="63" y="218"/>
                  </a:cubicBezTo>
                  <a:cubicBezTo>
                    <a:pt x="63" y="219"/>
                    <a:pt x="62" y="219"/>
                    <a:pt x="63" y="219"/>
                  </a:cubicBezTo>
                  <a:close/>
                  <a:moveTo>
                    <a:pt x="29" y="220"/>
                  </a:moveTo>
                  <a:cubicBezTo>
                    <a:pt x="30" y="220"/>
                    <a:pt x="31" y="219"/>
                    <a:pt x="30" y="218"/>
                  </a:cubicBezTo>
                  <a:cubicBezTo>
                    <a:pt x="29" y="219"/>
                    <a:pt x="28" y="220"/>
                    <a:pt x="29" y="220"/>
                  </a:cubicBezTo>
                  <a:close/>
                  <a:moveTo>
                    <a:pt x="66" y="220"/>
                  </a:moveTo>
                  <a:cubicBezTo>
                    <a:pt x="67" y="219"/>
                    <a:pt x="66" y="219"/>
                    <a:pt x="65" y="219"/>
                  </a:cubicBezTo>
                  <a:cubicBezTo>
                    <a:pt x="65" y="219"/>
                    <a:pt x="66" y="220"/>
                    <a:pt x="66" y="220"/>
                  </a:cubicBezTo>
                  <a:close/>
                  <a:moveTo>
                    <a:pt x="57" y="222"/>
                  </a:moveTo>
                  <a:cubicBezTo>
                    <a:pt x="59" y="222"/>
                    <a:pt x="60" y="220"/>
                    <a:pt x="61" y="219"/>
                  </a:cubicBezTo>
                  <a:cubicBezTo>
                    <a:pt x="59" y="219"/>
                    <a:pt x="58" y="221"/>
                    <a:pt x="57" y="222"/>
                  </a:cubicBezTo>
                  <a:close/>
                  <a:moveTo>
                    <a:pt x="32" y="219"/>
                  </a:moveTo>
                  <a:cubicBezTo>
                    <a:pt x="32" y="220"/>
                    <a:pt x="32" y="220"/>
                    <a:pt x="32" y="221"/>
                  </a:cubicBezTo>
                  <a:cubicBezTo>
                    <a:pt x="33" y="220"/>
                    <a:pt x="32" y="219"/>
                    <a:pt x="32" y="219"/>
                  </a:cubicBezTo>
                  <a:close/>
                  <a:moveTo>
                    <a:pt x="54" y="222"/>
                  </a:moveTo>
                  <a:cubicBezTo>
                    <a:pt x="55" y="221"/>
                    <a:pt x="56" y="220"/>
                    <a:pt x="56" y="220"/>
                  </a:cubicBezTo>
                  <a:cubicBezTo>
                    <a:pt x="56" y="220"/>
                    <a:pt x="55" y="221"/>
                    <a:pt x="54" y="222"/>
                  </a:cubicBezTo>
                  <a:close/>
                  <a:moveTo>
                    <a:pt x="68" y="220"/>
                  </a:moveTo>
                  <a:cubicBezTo>
                    <a:pt x="68" y="220"/>
                    <a:pt x="67" y="220"/>
                    <a:pt x="67" y="221"/>
                  </a:cubicBezTo>
                  <a:cubicBezTo>
                    <a:pt x="67" y="222"/>
                    <a:pt x="68" y="222"/>
                    <a:pt x="68" y="222"/>
                  </a:cubicBezTo>
                  <a:cubicBezTo>
                    <a:pt x="69" y="222"/>
                    <a:pt x="68" y="223"/>
                    <a:pt x="69" y="223"/>
                  </a:cubicBezTo>
                  <a:cubicBezTo>
                    <a:pt x="69" y="224"/>
                    <a:pt x="69" y="223"/>
                    <a:pt x="69" y="224"/>
                  </a:cubicBezTo>
                  <a:cubicBezTo>
                    <a:pt x="69" y="225"/>
                    <a:pt x="67" y="225"/>
                    <a:pt x="67" y="227"/>
                  </a:cubicBezTo>
                  <a:cubicBezTo>
                    <a:pt x="69" y="228"/>
                    <a:pt x="72" y="226"/>
                    <a:pt x="71" y="224"/>
                  </a:cubicBezTo>
                  <a:cubicBezTo>
                    <a:pt x="71" y="224"/>
                    <a:pt x="71" y="225"/>
                    <a:pt x="70" y="225"/>
                  </a:cubicBezTo>
                  <a:cubicBezTo>
                    <a:pt x="70" y="225"/>
                    <a:pt x="70" y="225"/>
                    <a:pt x="69" y="224"/>
                  </a:cubicBezTo>
                  <a:cubicBezTo>
                    <a:pt x="69" y="223"/>
                    <a:pt x="69" y="221"/>
                    <a:pt x="68" y="220"/>
                  </a:cubicBezTo>
                  <a:close/>
                  <a:moveTo>
                    <a:pt x="38" y="223"/>
                  </a:moveTo>
                  <a:cubicBezTo>
                    <a:pt x="36" y="223"/>
                    <a:pt x="36" y="219"/>
                    <a:pt x="35" y="220"/>
                  </a:cubicBezTo>
                  <a:cubicBezTo>
                    <a:pt x="36" y="221"/>
                    <a:pt x="36" y="222"/>
                    <a:pt x="37" y="223"/>
                  </a:cubicBezTo>
                  <a:cubicBezTo>
                    <a:pt x="37" y="223"/>
                    <a:pt x="37" y="223"/>
                    <a:pt x="38" y="223"/>
                  </a:cubicBezTo>
                  <a:cubicBezTo>
                    <a:pt x="38" y="223"/>
                    <a:pt x="38" y="223"/>
                    <a:pt x="38" y="224"/>
                  </a:cubicBezTo>
                  <a:cubicBezTo>
                    <a:pt x="38" y="224"/>
                    <a:pt x="38" y="224"/>
                    <a:pt x="38" y="224"/>
                  </a:cubicBezTo>
                  <a:cubicBezTo>
                    <a:pt x="38" y="224"/>
                    <a:pt x="39" y="225"/>
                    <a:pt x="39" y="225"/>
                  </a:cubicBezTo>
                  <a:cubicBezTo>
                    <a:pt x="39" y="224"/>
                    <a:pt x="39" y="223"/>
                    <a:pt x="38" y="223"/>
                  </a:cubicBezTo>
                  <a:close/>
                  <a:moveTo>
                    <a:pt x="62" y="222"/>
                  </a:moveTo>
                  <a:cubicBezTo>
                    <a:pt x="63" y="221"/>
                    <a:pt x="64" y="221"/>
                    <a:pt x="65" y="220"/>
                  </a:cubicBezTo>
                  <a:cubicBezTo>
                    <a:pt x="64" y="220"/>
                    <a:pt x="63" y="221"/>
                    <a:pt x="62" y="222"/>
                  </a:cubicBezTo>
                  <a:close/>
                  <a:moveTo>
                    <a:pt x="29" y="221"/>
                  </a:moveTo>
                  <a:cubicBezTo>
                    <a:pt x="29" y="222"/>
                    <a:pt x="30" y="222"/>
                    <a:pt x="30" y="223"/>
                  </a:cubicBezTo>
                  <a:cubicBezTo>
                    <a:pt x="31" y="222"/>
                    <a:pt x="31" y="222"/>
                    <a:pt x="31" y="222"/>
                  </a:cubicBezTo>
                  <a:cubicBezTo>
                    <a:pt x="31" y="220"/>
                    <a:pt x="30" y="220"/>
                    <a:pt x="29" y="221"/>
                  </a:cubicBezTo>
                  <a:close/>
                  <a:moveTo>
                    <a:pt x="59" y="223"/>
                  </a:moveTo>
                  <a:cubicBezTo>
                    <a:pt x="60" y="222"/>
                    <a:pt x="61" y="221"/>
                    <a:pt x="62" y="220"/>
                  </a:cubicBezTo>
                  <a:cubicBezTo>
                    <a:pt x="60" y="220"/>
                    <a:pt x="59" y="222"/>
                    <a:pt x="59" y="223"/>
                  </a:cubicBezTo>
                  <a:close/>
                  <a:moveTo>
                    <a:pt x="71" y="222"/>
                  </a:moveTo>
                  <a:cubicBezTo>
                    <a:pt x="70" y="222"/>
                    <a:pt x="70" y="224"/>
                    <a:pt x="71" y="224"/>
                  </a:cubicBezTo>
                  <a:cubicBezTo>
                    <a:pt x="71" y="222"/>
                    <a:pt x="70" y="222"/>
                    <a:pt x="71" y="220"/>
                  </a:cubicBezTo>
                  <a:cubicBezTo>
                    <a:pt x="70" y="220"/>
                    <a:pt x="70" y="220"/>
                    <a:pt x="70" y="220"/>
                  </a:cubicBezTo>
                  <a:cubicBezTo>
                    <a:pt x="70" y="221"/>
                    <a:pt x="70" y="221"/>
                    <a:pt x="71" y="222"/>
                  </a:cubicBezTo>
                  <a:close/>
                  <a:moveTo>
                    <a:pt x="27" y="222"/>
                  </a:moveTo>
                  <a:cubicBezTo>
                    <a:pt x="28" y="222"/>
                    <a:pt x="28" y="221"/>
                    <a:pt x="28" y="221"/>
                  </a:cubicBezTo>
                  <a:cubicBezTo>
                    <a:pt x="28" y="221"/>
                    <a:pt x="28" y="221"/>
                    <a:pt x="28" y="221"/>
                  </a:cubicBezTo>
                  <a:cubicBezTo>
                    <a:pt x="27" y="221"/>
                    <a:pt x="27" y="221"/>
                    <a:pt x="27" y="222"/>
                  </a:cubicBezTo>
                  <a:close/>
                  <a:moveTo>
                    <a:pt x="65" y="221"/>
                  </a:moveTo>
                  <a:cubicBezTo>
                    <a:pt x="64" y="222"/>
                    <a:pt x="63" y="222"/>
                    <a:pt x="63" y="223"/>
                  </a:cubicBezTo>
                  <a:cubicBezTo>
                    <a:pt x="64" y="222"/>
                    <a:pt x="65" y="221"/>
                    <a:pt x="65" y="221"/>
                  </a:cubicBezTo>
                  <a:cubicBezTo>
                    <a:pt x="65" y="221"/>
                    <a:pt x="65" y="221"/>
                    <a:pt x="65" y="221"/>
                  </a:cubicBezTo>
                  <a:close/>
                  <a:moveTo>
                    <a:pt x="55" y="223"/>
                  </a:moveTo>
                  <a:cubicBezTo>
                    <a:pt x="55" y="222"/>
                    <a:pt x="56" y="222"/>
                    <a:pt x="56" y="221"/>
                  </a:cubicBezTo>
                  <a:cubicBezTo>
                    <a:pt x="55" y="222"/>
                    <a:pt x="55" y="222"/>
                    <a:pt x="55" y="223"/>
                  </a:cubicBezTo>
                  <a:close/>
                  <a:moveTo>
                    <a:pt x="33" y="222"/>
                  </a:moveTo>
                  <a:cubicBezTo>
                    <a:pt x="34" y="222"/>
                    <a:pt x="34" y="222"/>
                    <a:pt x="34" y="221"/>
                  </a:cubicBezTo>
                  <a:cubicBezTo>
                    <a:pt x="34" y="221"/>
                    <a:pt x="33" y="221"/>
                    <a:pt x="33" y="221"/>
                  </a:cubicBezTo>
                  <a:cubicBezTo>
                    <a:pt x="33" y="222"/>
                    <a:pt x="33" y="222"/>
                    <a:pt x="33" y="222"/>
                  </a:cubicBezTo>
                  <a:close/>
                  <a:moveTo>
                    <a:pt x="64" y="224"/>
                  </a:moveTo>
                  <a:cubicBezTo>
                    <a:pt x="65" y="225"/>
                    <a:pt x="66" y="223"/>
                    <a:pt x="67" y="223"/>
                  </a:cubicBezTo>
                  <a:cubicBezTo>
                    <a:pt x="66" y="220"/>
                    <a:pt x="64" y="223"/>
                    <a:pt x="64" y="224"/>
                  </a:cubicBezTo>
                  <a:close/>
                  <a:moveTo>
                    <a:pt x="54" y="222"/>
                  </a:moveTo>
                  <a:cubicBezTo>
                    <a:pt x="54" y="222"/>
                    <a:pt x="53" y="223"/>
                    <a:pt x="53" y="223"/>
                  </a:cubicBezTo>
                  <a:cubicBezTo>
                    <a:pt x="53" y="223"/>
                    <a:pt x="54" y="222"/>
                    <a:pt x="54" y="222"/>
                  </a:cubicBezTo>
                  <a:close/>
                  <a:moveTo>
                    <a:pt x="28" y="223"/>
                  </a:moveTo>
                  <a:cubicBezTo>
                    <a:pt x="28" y="223"/>
                    <a:pt x="28" y="224"/>
                    <a:pt x="29" y="224"/>
                  </a:cubicBezTo>
                  <a:cubicBezTo>
                    <a:pt x="30" y="224"/>
                    <a:pt x="28" y="222"/>
                    <a:pt x="28" y="222"/>
                  </a:cubicBezTo>
                  <a:cubicBezTo>
                    <a:pt x="28" y="222"/>
                    <a:pt x="28" y="223"/>
                    <a:pt x="28" y="223"/>
                  </a:cubicBezTo>
                  <a:close/>
                  <a:moveTo>
                    <a:pt x="56" y="224"/>
                  </a:moveTo>
                  <a:cubicBezTo>
                    <a:pt x="56" y="223"/>
                    <a:pt x="57" y="223"/>
                    <a:pt x="57" y="222"/>
                  </a:cubicBezTo>
                  <a:cubicBezTo>
                    <a:pt x="56" y="222"/>
                    <a:pt x="55" y="223"/>
                    <a:pt x="56" y="224"/>
                  </a:cubicBezTo>
                  <a:close/>
                  <a:moveTo>
                    <a:pt x="31" y="224"/>
                  </a:moveTo>
                  <a:cubicBezTo>
                    <a:pt x="31" y="224"/>
                    <a:pt x="33" y="223"/>
                    <a:pt x="32" y="222"/>
                  </a:cubicBezTo>
                  <a:cubicBezTo>
                    <a:pt x="32" y="223"/>
                    <a:pt x="31" y="223"/>
                    <a:pt x="31" y="224"/>
                  </a:cubicBezTo>
                  <a:close/>
                  <a:moveTo>
                    <a:pt x="35" y="225"/>
                  </a:moveTo>
                  <a:cubicBezTo>
                    <a:pt x="35" y="224"/>
                    <a:pt x="35" y="223"/>
                    <a:pt x="34" y="223"/>
                  </a:cubicBezTo>
                  <a:cubicBezTo>
                    <a:pt x="34" y="224"/>
                    <a:pt x="35" y="225"/>
                    <a:pt x="35" y="225"/>
                  </a:cubicBezTo>
                  <a:close/>
                  <a:moveTo>
                    <a:pt x="61" y="225"/>
                  </a:moveTo>
                  <a:cubicBezTo>
                    <a:pt x="61" y="225"/>
                    <a:pt x="62" y="224"/>
                    <a:pt x="62" y="223"/>
                  </a:cubicBezTo>
                  <a:cubicBezTo>
                    <a:pt x="61" y="224"/>
                    <a:pt x="60" y="224"/>
                    <a:pt x="61" y="225"/>
                  </a:cubicBezTo>
                  <a:close/>
                  <a:moveTo>
                    <a:pt x="67" y="224"/>
                  </a:moveTo>
                  <a:cubicBezTo>
                    <a:pt x="67" y="224"/>
                    <a:pt x="68" y="224"/>
                    <a:pt x="68" y="223"/>
                  </a:cubicBezTo>
                  <a:cubicBezTo>
                    <a:pt x="67" y="223"/>
                    <a:pt x="67" y="224"/>
                    <a:pt x="67" y="224"/>
                  </a:cubicBezTo>
                  <a:close/>
                  <a:moveTo>
                    <a:pt x="56" y="225"/>
                  </a:moveTo>
                  <a:cubicBezTo>
                    <a:pt x="57" y="225"/>
                    <a:pt x="57" y="224"/>
                    <a:pt x="58" y="224"/>
                  </a:cubicBezTo>
                  <a:cubicBezTo>
                    <a:pt x="57" y="224"/>
                    <a:pt x="57" y="224"/>
                    <a:pt x="56" y="225"/>
                  </a:cubicBezTo>
                  <a:close/>
                  <a:moveTo>
                    <a:pt x="26" y="225"/>
                  </a:moveTo>
                  <a:cubicBezTo>
                    <a:pt x="26" y="225"/>
                    <a:pt x="26" y="226"/>
                    <a:pt x="27" y="226"/>
                  </a:cubicBezTo>
                  <a:cubicBezTo>
                    <a:pt x="27" y="225"/>
                    <a:pt x="27" y="225"/>
                    <a:pt x="27" y="225"/>
                  </a:cubicBezTo>
                  <a:cubicBezTo>
                    <a:pt x="27" y="224"/>
                    <a:pt x="26" y="223"/>
                    <a:pt x="26" y="225"/>
                  </a:cubicBezTo>
                  <a:close/>
                  <a:moveTo>
                    <a:pt x="53" y="226"/>
                  </a:moveTo>
                  <a:cubicBezTo>
                    <a:pt x="54" y="225"/>
                    <a:pt x="55" y="225"/>
                    <a:pt x="55" y="224"/>
                  </a:cubicBezTo>
                  <a:cubicBezTo>
                    <a:pt x="54" y="225"/>
                    <a:pt x="54" y="225"/>
                    <a:pt x="53" y="226"/>
                  </a:cubicBezTo>
                  <a:close/>
                  <a:moveTo>
                    <a:pt x="33" y="226"/>
                  </a:moveTo>
                  <a:cubicBezTo>
                    <a:pt x="33" y="226"/>
                    <a:pt x="34" y="226"/>
                    <a:pt x="34" y="225"/>
                  </a:cubicBezTo>
                  <a:cubicBezTo>
                    <a:pt x="33" y="225"/>
                    <a:pt x="34" y="225"/>
                    <a:pt x="33" y="225"/>
                  </a:cubicBezTo>
                  <a:cubicBezTo>
                    <a:pt x="33" y="225"/>
                    <a:pt x="33" y="226"/>
                    <a:pt x="33" y="226"/>
                  </a:cubicBezTo>
                  <a:close/>
                  <a:moveTo>
                    <a:pt x="67" y="225"/>
                  </a:moveTo>
                  <a:cubicBezTo>
                    <a:pt x="67" y="225"/>
                    <a:pt x="68" y="225"/>
                    <a:pt x="67" y="225"/>
                  </a:cubicBezTo>
                  <a:cubicBezTo>
                    <a:pt x="67" y="225"/>
                    <a:pt x="67" y="225"/>
                    <a:pt x="67" y="225"/>
                  </a:cubicBezTo>
                  <a:close/>
                  <a:moveTo>
                    <a:pt x="57" y="226"/>
                  </a:moveTo>
                  <a:cubicBezTo>
                    <a:pt x="57" y="226"/>
                    <a:pt x="58" y="226"/>
                    <a:pt x="58" y="225"/>
                  </a:cubicBezTo>
                  <a:cubicBezTo>
                    <a:pt x="57" y="225"/>
                    <a:pt x="57" y="226"/>
                    <a:pt x="57" y="226"/>
                  </a:cubicBezTo>
                  <a:close/>
                  <a:moveTo>
                    <a:pt x="61" y="226"/>
                  </a:moveTo>
                  <a:cubicBezTo>
                    <a:pt x="61" y="226"/>
                    <a:pt x="62" y="226"/>
                    <a:pt x="62" y="226"/>
                  </a:cubicBezTo>
                  <a:cubicBezTo>
                    <a:pt x="62" y="226"/>
                    <a:pt x="63" y="226"/>
                    <a:pt x="63" y="225"/>
                  </a:cubicBezTo>
                  <a:cubicBezTo>
                    <a:pt x="63" y="226"/>
                    <a:pt x="62" y="226"/>
                    <a:pt x="61" y="226"/>
                  </a:cubicBezTo>
                  <a:close/>
                  <a:moveTo>
                    <a:pt x="37" y="227"/>
                  </a:moveTo>
                  <a:cubicBezTo>
                    <a:pt x="36" y="227"/>
                    <a:pt x="36" y="226"/>
                    <a:pt x="36" y="226"/>
                  </a:cubicBezTo>
                  <a:cubicBezTo>
                    <a:pt x="36" y="226"/>
                    <a:pt x="36" y="227"/>
                    <a:pt x="37" y="227"/>
                  </a:cubicBezTo>
                  <a:close/>
                  <a:moveTo>
                    <a:pt x="25" y="227"/>
                  </a:moveTo>
                  <a:cubicBezTo>
                    <a:pt x="25" y="226"/>
                    <a:pt x="25" y="226"/>
                    <a:pt x="25" y="226"/>
                  </a:cubicBezTo>
                  <a:cubicBezTo>
                    <a:pt x="24" y="226"/>
                    <a:pt x="25" y="227"/>
                    <a:pt x="25" y="227"/>
                  </a:cubicBezTo>
                  <a:close/>
                  <a:moveTo>
                    <a:pt x="59" y="227"/>
                  </a:moveTo>
                  <a:cubicBezTo>
                    <a:pt x="59" y="227"/>
                    <a:pt x="59" y="227"/>
                    <a:pt x="59" y="227"/>
                  </a:cubicBezTo>
                  <a:cubicBezTo>
                    <a:pt x="60" y="227"/>
                    <a:pt x="60" y="226"/>
                    <a:pt x="60" y="226"/>
                  </a:cubicBezTo>
                  <a:cubicBezTo>
                    <a:pt x="60" y="226"/>
                    <a:pt x="59" y="226"/>
                    <a:pt x="59" y="227"/>
                  </a:cubicBezTo>
                  <a:close/>
                  <a:moveTo>
                    <a:pt x="31" y="227"/>
                  </a:moveTo>
                  <a:cubicBezTo>
                    <a:pt x="32" y="227"/>
                    <a:pt x="32" y="227"/>
                    <a:pt x="32" y="227"/>
                  </a:cubicBezTo>
                  <a:cubicBezTo>
                    <a:pt x="32" y="226"/>
                    <a:pt x="30" y="226"/>
                    <a:pt x="31" y="227"/>
                  </a:cubicBezTo>
                  <a:close/>
                  <a:moveTo>
                    <a:pt x="35" y="227"/>
                  </a:moveTo>
                  <a:cubicBezTo>
                    <a:pt x="35" y="227"/>
                    <a:pt x="35" y="228"/>
                    <a:pt x="36" y="229"/>
                  </a:cubicBezTo>
                  <a:cubicBezTo>
                    <a:pt x="36" y="229"/>
                    <a:pt x="37" y="229"/>
                    <a:pt x="37" y="228"/>
                  </a:cubicBezTo>
                  <a:cubicBezTo>
                    <a:pt x="36" y="228"/>
                    <a:pt x="36" y="226"/>
                    <a:pt x="35" y="227"/>
                  </a:cubicBezTo>
                  <a:close/>
                  <a:moveTo>
                    <a:pt x="28" y="228"/>
                  </a:moveTo>
                  <a:cubicBezTo>
                    <a:pt x="29" y="228"/>
                    <a:pt x="29" y="227"/>
                    <a:pt x="29" y="227"/>
                  </a:cubicBezTo>
                  <a:cubicBezTo>
                    <a:pt x="28" y="227"/>
                    <a:pt x="28" y="227"/>
                    <a:pt x="28" y="228"/>
                  </a:cubicBezTo>
                  <a:close/>
                  <a:moveTo>
                    <a:pt x="65" y="227"/>
                  </a:moveTo>
                  <a:cubicBezTo>
                    <a:pt x="65" y="227"/>
                    <a:pt x="65" y="227"/>
                    <a:pt x="65" y="227"/>
                  </a:cubicBezTo>
                  <a:cubicBezTo>
                    <a:pt x="65" y="227"/>
                    <a:pt x="65" y="227"/>
                    <a:pt x="65" y="227"/>
                  </a:cubicBezTo>
                  <a:close/>
                  <a:moveTo>
                    <a:pt x="34" y="228"/>
                  </a:moveTo>
                  <a:cubicBezTo>
                    <a:pt x="34" y="228"/>
                    <a:pt x="34" y="227"/>
                    <a:pt x="34" y="227"/>
                  </a:cubicBezTo>
                  <a:cubicBezTo>
                    <a:pt x="34" y="228"/>
                    <a:pt x="34" y="228"/>
                    <a:pt x="34" y="228"/>
                  </a:cubicBezTo>
                  <a:close/>
                  <a:moveTo>
                    <a:pt x="33" y="229"/>
                  </a:moveTo>
                  <a:cubicBezTo>
                    <a:pt x="33" y="229"/>
                    <a:pt x="34" y="229"/>
                    <a:pt x="34" y="229"/>
                  </a:cubicBezTo>
                  <a:cubicBezTo>
                    <a:pt x="33" y="229"/>
                    <a:pt x="34" y="228"/>
                    <a:pt x="33" y="228"/>
                  </a:cubicBezTo>
                  <a:cubicBezTo>
                    <a:pt x="33" y="229"/>
                    <a:pt x="33" y="229"/>
                    <a:pt x="33"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9" name="chenying0907 17"/>
            <p:cNvSpPr>
              <a:spLocks noEditPoints="1"/>
            </p:cNvSpPr>
            <p:nvPr/>
          </p:nvSpPr>
          <p:spPr bwMode="auto">
            <a:xfrm>
              <a:off x="8842375" y="3035301"/>
              <a:ext cx="134938" cy="184150"/>
            </a:xfrm>
            <a:custGeom>
              <a:avLst/>
              <a:gdLst>
                <a:gd name="T0" fmla="*/ 24 w 36"/>
                <a:gd name="T1" fmla="*/ 47 h 49"/>
                <a:gd name="T2" fmla="*/ 10 w 36"/>
                <a:gd name="T3" fmla="*/ 2 h 49"/>
                <a:gd name="T4" fmla="*/ 14 w 36"/>
                <a:gd name="T5" fmla="*/ 3 h 49"/>
                <a:gd name="T6" fmla="*/ 14 w 36"/>
                <a:gd name="T7" fmla="*/ 4 h 49"/>
                <a:gd name="T8" fmla="*/ 19 w 36"/>
                <a:gd name="T9" fmla="*/ 6 h 49"/>
                <a:gd name="T10" fmla="*/ 24 w 36"/>
                <a:gd name="T11" fmla="*/ 8 h 49"/>
                <a:gd name="T12" fmla="*/ 17 w 36"/>
                <a:gd name="T13" fmla="*/ 8 h 49"/>
                <a:gd name="T14" fmla="*/ 31 w 36"/>
                <a:gd name="T15" fmla="*/ 12 h 49"/>
                <a:gd name="T16" fmla="*/ 17 w 36"/>
                <a:gd name="T17" fmla="*/ 10 h 49"/>
                <a:gd name="T18" fmla="*/ 22 w 36"/>
                <a:gd name="T19" fmla="*/ 10 h 49"/>
                <a:gd name="T20" fmla="*/ 13 w 36"/>
                <a:gd name="T21" fmla="*/ 13 h 49"/>
                <a:gd name="T22" fmla="*/ 23 w 36"/>
                <a:gd name="T23" fmla="*/ 12 h 49"/>
                <a:gd name="T24" fmla="*/ 21 w 36"/>
                <a:gd name="T25" fmla="*/ 12 h 49"/>
                <a:gd name="T26" fmla="*/ 17 w 36"/>
                <a:gd name="T27" fmla="*/ 12 h 49"/>
                <a:gd name="T28" fmla="*/ 28 w 36"/>
                <a:gd name="T29" fmla="*/ 14 h 49"/>
                <a:gd name="T30" fmla="*/ 5 w 36"/>
                <a:gd name="T31" fmla="*/ 15 h 49"/>
                <a:gd name="T32" fmla="*/ 18 w 36"/>
                <a:gd name="T33" fmla="*/ 15 h 49"/>
                <a:gd name="T34" fmla="*/ 15 w 36"/>
                <a:gd name="T35" fmla="*/ 17 h 49"/>
                <a:gd name="T36" fmla="*/ 13 w 36"/>
                <a:gd name="T37" fmla="*/ 15 h 49"/>
                <a:gd name="T38" fmla="*/ 26 w 36"/>
                <a:gd name="T39" fmla="*/ 16 h 49"/>
                <a:gd name="T40" fmla="*/ 20 w 36"/>
                <a:gd name="T41" fmla="*/ 17 h 49"/>
                <a:gd name="T42" fmla="*/ 29 w 36"/>
                <a:gd name="T43" fmla="*/ 19 h 49"/>
                <a:gd name="T44" fmla="*/ 17 w 36"/>
                <a:gd name="T45" fmla="*/ 18 h 49"/>
                <a:gd name="T46" fmla="*/ 20 w 36"/>
                <a:gd name="T47" fmla="*/ 20 h 49"/>
                <a:gd name="T48" fmla="*/ 27 w 36"/>
                <a:gd name="T49" fmla="*/ 20 h 49"/>
                <a:gd name="T50" fmla="*/ 12 w 36"/>
                <a:gd name="T51" fmla="*/ 21 h 49"/>
                <a:gd name="T52" fmla="*/ 30 w 36"/>
                <a:gd name="T53" fmla="*/ 20 h 49"/>
                <a:gd name="T54" fmla="*/ 26 w 36"/>
                <a:gd name="T55" fmla="*/ 22 h 49"/>
                <a:gd name="T56" fmla="*/ 1 w 36"/>
                <a:gd name="T57" fmla="*/ 26 h 49"/>
                <a:gd name="T58" fmla="*/ 3 w 36"/>
                <a:gd name="T59" fmla="*/ 22 h 49"/>
                <a:gd name="T60" fmla="*/ 6 w 36"/>
                <a:gd name="T61" fmla="*/ 25 h 49"/>
                <a:gd name="T62" fmla="*/ 10 w 36"/>
                <a:gd name="T63" fmla="*/ 23 h 49"/>
                <a:gd name="T64" fmla="*/ 18 w 36"/>
                <a:gd name="T65" fmla="*/ 27 h 49"/>
                <a:gd name="T66" fmla="*/ 11 w 36"/>
                <a:gd name="T67" fmla="*/ 26 h 49"/>
                <a:gd name="T68" fmla="*/ 16 w 36"/>
                <a:gd name="T69" fmla="*/ 25 h 49"/>
                <a:gd name="T70" fmla="*/ 34 w 36"/>
                <a:gd name="T71" fmla="*/ 27 h 49"/>
                <a:gd name="T72" fmla="*/ 19 w 36"/>
                <a:gd name="T73" fmla="*/ 27 h 49"/>
                <a:gd name="T74" fmla="*/ 26 w 36"/>
                <a:gd name="T75" fmla="*/ 29 h 49"/>
                <a:gd name="T76" fmla="*/ 6 w 36"/>
                <a:gd name="T77" fmla="*/ 27 h 49"/>
                <a:gd name="T78" fmla="*/ 11 w 36"/>
                <a:gd name="T79" fmla="*/ 28 h 49"/>
                <a:gd name="T80" fmla="*/ 17 w 36"/>
                <a:gd name="T81" fmla="*/ 30 h 49"/>
                <a:gd name="T82" fmla="*/ 20 w 36"/>
                <a:gd name="T83" fmla="*/ 32 h 49"/>
                <a:gd name="T84" fmla="*/ 24 w 36"/>
                <a:gd name="T85" fmla="*/ 29 h 49"/>
                <a:gd name="T86" fmla="*/ 5 w 36"/>
                <a:gd name="T87" fmla="*/ 30 h 49"/>
                <a:gd name="T88" fmla="*/ 18 w 36"/>
                <a:gd name="T89" fmla="*/ 33 h 49"/>
                <a:gd name="T90" fmla="*/ 17 w 36"/>
                <a:gd name="T91" fmla="*/ 32 h 49"/>
                <a:gd name="T92" fmla="*/ 23 w 36"/>
                <a:gd name="T93" fmla="*/ 32 h 49"/>
                <a:gd name="T94" fmla="*/ 19 w 36"/>
                <a:gd name="T95" fmla="*/ 35 h 49"/>
                <a:gd name="T96" fmla="*/ 16 w 36"/>
                <a:gd name="T97" fmla="*/ 33 h 49"/>
                <a:gd name="T98" fmla="*/ 13 w 36"/>
                <a:gd name="T99" fmla="*/ 36 h 49"/>
                <a:gd name="T100" fmla="*/ 23 w 36"/>
                <a:gd name="T101" fmla="*/ 37 h 49"/>
                <a:gd name="T102" fmla="*/ 18 w 36"/>
                <a:gd name="T103" fmla="*/ 35 h 49"/>
                <a:gd name="T104" fmla="*/ 8 w 36"/>
                <a:gd name="T105" fmla="*/ 38 h 49"/>
                <a:gd name="T106" fmla="*/ 28 w 36"/>
                <a:gd name="T107" fmla="*/ 39 h 49"/>
                <a:gd name="T108" fmla="*/ 19 w 36"/>
                <a:gd name="T109" fmla="*/ 40 h 49"/>
                <a:gd name="T110" fmla="*/ 25 w 36"/>
                <a:gd name="T111" fmla="*/ 42 h 49"/>
                <a:gd name="T112" fmla="*/ 10 w 36"/>
                <a:gd name="T113" fmla="*/ 40 h 49"/>
                <a:gd name="T114" fmla="*/ 17 w 36"/>
                <a:gd name="T115" fmla="*/ 43 h 49"/>
                <a:gd name="T116" fmla="*/ 14 w 36"/>
                <a:gd name="T117" fmla="*/ 45 h 49"/>
                <a:gd name="T118" fmla="*/ 22 w 36"/>
                <a:gd name="T11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49">
                  <a:moveTo>
                    <a:pt x="22" y="1"/>
                  </a:moveTo>
                  <a:cubicBezTo>
                    <a:pt x="22" y="2"/>
                    <a:pt x="22" y="1"/>
                    <a:pt x="22" y="2"/>
                  </a:cubicBezTo>
                  <a:cubicBezTo>
                    <a:pt x="22" y="2"/>
                    <a:pt x="23" y="2"/>
                    <a:pt x="23" y="2"/>
                  </a:cubicBezTo>
                  <a:cubicBezTo>
                    <a:pt x="24" y="2"/>
                    <a:pt x="23" y="2"/>
                    <a:pt x="24" y="2"/>
                  </a:cubicBezTo>
                  <a:cubicBezTo>
                    <a:pt x="27" y="3"/>
                    <a:pt x="29" y="4"/>
                    <a:pt x="30" y="6"/>
                  </a:cubicBezTo>
                  <a:cubicBezTo>
                    <a:pt x="33" y="8"/>
                    <a:pt x="34" y="12"/>
                    <a:pt x="35" y="16"/>
                  </a:cubicBezTo>
                  <a:cubicBezTo>
                    <a:pt x="36" y="17"/>
                    <a:pt x="36" y="19"/>
                    <a:pt x="36" y="20"/>
                  </a:cubicBezTo>
                  <a:cubicBezTo>
                    <a:pt x="36" y="22"/>
                    <a:pt x="36" y="22"/>
                    <a:pt x="36" y="24"/>
                  </a:cubicBezTo>
                  <a:cubicBezTo>
                    <a:pt x="36" y="26"/>
                    <a:pt x="36" y="27"/>
                    <a:pt x="36" y="28"/>
                  </a:cubicBezTo>
                  <a:cubicBezTo>
                    <a:pt x="36" y="29"/>
                    <a:pt x="36" y="31"/>
                    <a:pt x="35" y="32"/>
                  </a:cubicBezTo>
                  <a:cubicBezTo>
                    <a:pt x="35" y="35"/>
                    <a:pt x="33" y="39"/>
                    <a:pt x="31" y="41"/>
                  </a:cubicBezTo>
                  <a:cubicBezTo>
                    <a:pt x="29" y="44"/>
                    <a:pt x="26" y="45"/>
                    <a:pt x="24" y="47"/>
                  </a:cubicBezTo>
                  <a:cubicBezTo>
                    <a:pt x="23" y="48"/>
                    <a:pt x="24" y="49"/>
                    <a:pt x="23" y="49"/>
                  </a:cubicBezTo>
                  <a:cubicBezTo>
                    <a:pt x="22" y="49"/>
                    <a:pt x="23" y="48"/>
                    <a:pt x="23" y="47"/>
                  </a:cubicBezTo>
                  <a:cubicBezTo>
                    <a:pt x="19" y="47"/>
                    <a:pt x="16" y="48"/>
                    <a:pt x="13" y="47"/>
                  </a:cubicBezTo>
                  <a:cubicBezTo>
                    <a:pt x="13" y="47"/>
                    <a:pt x="13" y="47"/>
                    <a:pt x="13" y="47"/>
                  </a:cubicBezTo>
                  <a:cubicBezTo>
                    <a:pt x="12" y="47"/>
                    <a:pt x="12" y="47"/>
                    <a:pt x="12" y="46"/>
                  </a:cubicBezTo>
                  <a:cubicBezTo>
                    <a:pt x="10" y="45"/>
                    <a:pt x="9" y="45"/>
                    <a:pt x="8" y="44"/>
                  </a:cubicBezTo>
                  <a:cubicBezTo>
                    <a:pt x="5" y="41"/>
                    <a:pt x="4" y="38"/>
                    <a:pt x="2" y="34"/>
                  </a:cubicBezTo>
                  <a:cubicBezTo>
                    <a:pt x="2" y="33"/>
                    <a:pt x="2" y="32"/>
                    <a:pt x="1" y="31"/>
                  </a:cubicBezTo>
                  <a:cubicBezTo>
                    <a:pt x="1" y="30"/>
                    <a:pt x="0" y="29"/>
                    <a:pt x="0" y="28"/>
                  </a:cubicBezTo>
                  <a:cubicBezTo>
                    <a:pt x="0" y="27"/>
                    <a:pt x="0" y="26"/>
                    <a:pt x="0" y="25"/>
                  </a:cubicBezTo>
                  <a:cubicBezTo>
                    <a:pt x="1" y="19"/>
                    <a:pt x="2" y="14"/>
                    <a:pt x="4" y="9"/>
                  </a:cubicBezTo>
                  <a:cubicBezTo>
                    <a:pt x="6" y="7"/>
                    <a:pt x="8" y="4"/>
                    <a:pt x="10" y="2"/>
                  </a:cubicBezTo>
                  <a:cubicBezTo>
                    <a:pt x="13" y="1"/>
                    <a:pt x="19" y="0"/>
                    <a:pt x="22" y="1"/>
                  </a:cubicBezTo>
                  <a:close/>
                  <a:moveTo>
                    <a:pt x="20" y="2"/>
                  </a:moveTo>
                  <a:cubicBezTo>
                    <a:pt x="20" y="2"/>
                    <a:pt x="21" y="3"/>
                    <a:pt x="22" y="2"/>
                  </a:cubicBezTo>
                  <a:cubicBezTo>
                    <a:pt x="21" y="2"/>
                    <a:pt x="20" y="2"/>
                    <a:pt x="20" y="2"/>
                  </a:cubicBezTo>
                  <a:close/>
                  <a:moveTo>
                    <a:pt x="15" y="6"/>
                  </a:moveTo>
                  <a:cubicBezTo>
                    <a:pt x="15" y="5"/>
                    <a:pt x="16" y="5"/>
                    <a:pt x="16" y="4"/>
                  </a:cubicBezTo>
                  <a:cubicBezTo>
                    <a:pt x="16" y="4"/>
                    <a:pt x="16" y="4"/>
                    <a:pt x="16" y="3"/>
                  </a:cubicBezTo>
                  <a:cubicBezTo>
                    <a:pt x="17" y="3"/>
                    <a:pt x="17" y="3"/>
                    <a:pt x="17" y="3"/>
                  </a:cubicBezTo>
                  <a:cubicBezTo>
                    <a:pt x="17" y="3"/>
                    <a:pt x="17" y="3"/>
                    <a:pt x="17" y="4"/>
                  </a:cubicBezTo>
                  <a:cubicBezTo>
                    <a:pt x="18" y="3"/>
                    <a:pt x="18" y="3"/>
                    <a:pt x="18" y="3"/>
                  </a:cubicBezTo>
                  <a:cubicBezTo>
                    <a:pt x="16" y="2"/>
                    <a:pt x="15" y="5"/>
                    <a:pt x="15" y="6"/>
                  </a:cubicBezTo>
                  <a:close/>
                  <a:moveTo>
                    <a:pt x="14" y="3"/>
                  </a:moveTo>
                  <a:cubicBezTo>
                    <a:pt x="14" y="3"/>
                    <a:pt x="15" y="3"/>
                    <a:pt x="15" y="3"/>
                  </a:cubicBezTo>
                  <a:cubicBezTo>
                    <a:pt x="15" y="3"/>
                    <a:pt x="14" y="3"/>
                    <a:pt x="14" y="3"/>
                  </a:cubicBezTo>
                  <a:close/>
                  <a:moveTo>
                    <a:pt x="19" y="4"/>
                  </a:moveTo>
                  <a:cubicBezTo>
                    <a:pt x="19" y="4"/>
                    <a:pt x="20" y="5"/>
                    <a:pt x="20" y="4"/>
                  </a:cubicBezTo>
                  <a:cubicBezTo>
                    <a:pt x="20" y="4"/>
                    <a:pt x="20" y="3"/>
                    <a:pt x="19" y="3"/>
                  </a:cubicBezTo>
                  <a:cubicBezTo>
                    <a:pt x="19" y="4"/>
                    <a:pt x="19" y="4"/>
                    <a:pt x="19" y="4"/>
                  </a:cubicBezTo>
                  <a:close/>
                  <a:moveTo>
                    <a:pt x="26" y="6"/>
                  </a:moveTo>
                  <a:cubicBezTo>
                    <a:pt x="29" y="5"/>
                    <a:pt x="30" y="9"/>
                    <a:pt x="32" y="10"/>
                  </a:cubicBezTo>
                  <a:cubicBezTo>
                    <a:pt x="30" y="7"/>
                    <a:pt x="27" y="3"/>
                    <a:pt x="23" y="3"/>
                  </a:cubicBezTo>
                  <a:cubicBezTo>
                    <a:pt x="24" y="4"/>
                    <a:pt x="25" y="5"/>
                    <a:pt x="26" y="6"/>
                  </a:cubicBezTo>
                  <a:close/>
                  <a:moveTo>
                    <a:pt x="13" y="6"/>
                  </a:moveTo>
                  <a:cubicBezTo>
                    <a:pt x="13" y="5"/>
                    <a:pt x="13" y="5"/>
                    <a:pt x="14" y="4"/>
                  </a:cubicBezTo>
                  <a:cubicBezTo>
                    <a:pt x="13" y="4"/>
                    <a:pt x="12" y="5"/>
                    <a:pt x="13" y="6"/>
                  </a:cubicBezTo>
                  <a:close/>
                  <a:moveTo>
                    <a:pt x="20" y="7"/>
                  </a:moveTo>
                  <a:cubicBezTo>
                    <a:pt x="21" y="6"/>
                    <a:pt x="22" y="6"/>
                    <a:pt x="23" y="5"/>
                  </a:cubicBezTo>
                  <a:cubicBezTo>
                    <a:pt x="22" y="5"/>
                    <a:pt x="22" y="4"/>
                    <a:pt x="21" y="4"/>
                  </a:cubicBezTo>
                  <a:cubicBezTo>
                    <a:pt x="21" y="5"/>
                    <a:pt x="20" y="6"/>
                    <a:pt x="20" y="7"/>
                  </a:cubicBezTo>
                  <a:close/>
                  <a:moveTo>
                    <a:pt x="11" y="5"/>
                  </a:moveTo>
                  <a:cubicBezTo>
                    <a:pt x="11" y="5"/>
                    <a:pt x="11" y="5"/>
                    <a:pt x="11" y="5"/>
                  </a:cubicBezTo>
                  <a:cubicBezTo>
                    <a:pt x="9" y="6"/>
                    <a:pt x="7" y="7"/>
                    <a:pt x="7" y="9"/>
                  </a:cubicBezTo>
                  <a:cubicBezTo>
                    <a:pt x="9" y="8"/>
                    <a:pt x="9" y="6"/>
                    <a:pt x="11" y="5"/>
                  </a:cubicBezTo>
                  <a:close/>
                  <a:moveTo>
                    <a:pt x="19" y="6"/>
                  </a:moveTo>
                  <a:cubicBezTo>
                    <a:pt x="19" y="6"/>
                    <a:pt x="19" y="5"/>
                    <a:pt x="19" y="5"/>
                  </a:cubicBezTo>
                  <a:cubicBezTo>
                    <a:pt x="18" y="5"/>
                    <a:pt x="18" y="5"/>
                    <a:pt x="19" y="6"/>
                  </a:cubicBezTo>
                  <a:close/>
                  <a:moveTo>
                    <a:pt x="13" y="7"/>
                  </a:moveTo>
                  <a:cubicBezTo>
                    <a:pt x="14" y="7"/>
                    <a:pt x="14" y="5"/>
                    <a:pt x="14" y="5"/>
                  </a:cubicBezTo>
                  <a:cubicBezTo>
                    <a:pt x="14" y="5"/>
                    <a:pt x="13" y="6"/>
                    <a:pt x="13" y="7"/>
                  </a:cubicBezTo>
                  <a:close/>
                  <a:moveTo>
                    <a:pt x="14" y="7"/>
                  </a:moveTo>
                  <a:cubicBezTo>
                    <a:pt x="14" y="7"/>
                    <a:pt x="14" y="7"/>
                    <a:pt x="14" y="7"/>
                  </a:cubicBezTo>
                  <a:cubicBezTo>
                    <a:pt x="13" y="8"/>
                    <a:pt x="14" y="10"/>
                    <a:pt x="14" y="10"/>
                  </a:cubicBezTo>
                  <a:cubicBezTo>
                    <a:pt x="15" y="9"/>
                    <a:pt x="16" y="7"/>
                    <a:pt x="17" y="5"/>
                  </a:cubicBezTo>
                  <a:cubicBezTo>
                    <a:pt x="17" y="5"/>
                    <a:pt x="17" y="5"/>
                    <a:pt x="17" y="5"/>
                  </a:cubicBezTo>
                  <a:cubicBezTo>
                    <a:pt x="16" y="6"/>
                    <a:pt x="15" y="7"/>
                    <a:pt x="14" y="7"/>
                  </a:cubicBezTo>
                  <a:close/>
                  <a:moveTo>
                    <a:pt x="24" y="6"/>
                  </a:moveTo>
                  <a:cubicBezTo>
                    <a:pt x="23" y="7"/>
                    <a:pt x="23" y="8"/>
                    <a:pt x="24" y="9"/>
                  </a:cubicBezTo>
                  <a:cubicBezTo>
                    <a:pt x="24" y="9"/>
                    <a:pt x="24" y="8"/>
                    <a:pt x="24" y="8"/>
                  </a:cubicBezTo>
                  <a:cubicBezTo>
                    <a:pt x="25" y="8"/>
                    <a:pt x="25" y="8"/>
                    <a:pt x="25" y="9"/>
                  </a:cubicBezTo>
                  <a:cubicBezTo>
                    <a:pt x="25" y="9"/>
                    <a:pt x="24" y="9"/>
                    <a:pt x="24" y="10"/>
                  </a:cubicBezTo>
                  <a:cubicBezTo>
                    <a:pt x="24" y="11"/>
                    <a:pt x="25" y="12"/>
                    <a:pt x="25" y="13"/>
                  </a:cubicBezTo>
                  <a:cubicBezTo>
                    <a:pt x="26" y="13"/>
                    <a:pt x="26" y="12"/>
                    <a:pt x="27" y="12"/>
                  </a:cubicBezTo>
                  <a:cubicBezTo>
                    <a:pt x="26" y="10"/>
                    <a:pt x="25" y="9"/>
                    <a:pt x="26" y="7"/>
                  </a:cubicBezTo>
                  <a:cubicBezTo>
                    <a:pt x="25" y="7"/>
                    <a:pt x="25" y="6"/>
                    <a:pt x="24" y="6"/>
                  </a:cubicBezTo>
                  <a:close/>
                  <a:moveTo>
                    <a:pt x="11" y="8"/>
                  </a:moveTo>
                  <a:cubicBezTo>
                    <a:pt x="11" y="7"/>
                    <a:pt x="12" y="7"/>
                    <a:pt x="12" y="7"/>
                  </a:cubicBezTo>
                  <a:cubicBezTo>
                    <a:pt x="12" y="7"/>
                    <a:pt x="11" y="7"/>
                    <a:pt x="11" y="8"/>
                  </a:cubicBezTo>
                  <a:close/>
                  <a:moveTo>
                    <a:pt x="17" y="8"/>
                  </a:moveTo>
                  <a:cubicBezTo>
                    <a:pt x="17" y="7"/>
                    <a:pt x="17" y="7"/>
                    <a:pt x="17" y="7"/>
                  </a:cubicBezTo>
                  <a:cubicBezTo>
                    <a:pt x="17" y="7"/>
                    <a:pt x="17" y="7"/>
                    <a:pt x="17" y="8"/>
                  </a:cubicBezTo>
                  <a:close/>
                  <a:moveTo>
                    <a:pt x="9" y="9"/>
                  </a:moveTo>
                  <a:cubicBezTo>
                    <a:pt x="10" y="9"/>
                    <a:pt x="10" y="8"/>
                    <a:pt x="10" y="7"/>
                  </a:cubicBezTo>
                  <a:cubicBezTo>
                    <a:pt x="10" y="7"/>
                    <a:pt x="9" y="8"/>
                    <a:pt x="9" y="9"/>
                  </a:cubicBezTo>
                  <a:close/>
                  <a:moveTo>
                    <a:pt x="21" y="8"/>
                  </a:moveTo>
                  <a:cubicBezTo>
                    <a:pt x="21" y="8"/>
                    <a:pt x="21" y="8"/>
                    <a:pt x="21" y="8"/>
                  </a:cubicBezTo>
                  <a:cubicBezTo>
                    <a:pt x="22" y="8"/>
                    <a:pt x="22" y="8"/>
                    <a:pt x="22" y="7"/>
                  </a:cubicBezTo>
                  <a:cubicBezTo>
                    <a:pt x="21" y="7"/>
                    <a:pt x="21" y="7"/>
                    <a:pt x="21" y="8"/>
                  </a:cubicBezTo>
                  <a:close/>
                  <a:moveTo>
                    <a:pt x="29" y="9"/>
                  </a:moveTo>
                  <a:cubicBezTo>
                    <a:pt x="29" y="10"/>
                    <a:pt x="29" y="9"/>
                    <a:pt x="29" y="9"/>
                  </a:cubicBezTo>
                  <a:cubicBezTo>
                    <a:pt x="29" y="10"/>
                    <a:pt x="29" y="10"/>
                    <a:pt x="29" y="10"/>
                  </a:cubicBezTo>
                  <a:cubicBezTo>
                    <a:pt x="29" y="10"/>
                    <a:pt x="30" y="10"/>
                    <a:pt x="30" y="10"/>
                  </a:cubicBezTo>
                  <a:cubicBezTo>
                    <a:pt x="29" y="11"/>
                    <a:pt x="30" y="12"/>
                    <a:pt x="31" y="12"/>
                  </a:cubicBezTo>
                  <a:cubicBezTo>
                    <a:pt x="30" y="13"/>
                    <a:pt x="32" y="13"/>
                    <a:pt x="32" y="14"/>
                  </a:cubicBezTo>
                  <a:cubicBezTo>
                    <a:pt x="32" y="14"/>
                    <a:pt x="32" y="14"/>
                    <a:pt x="32" y="15"/>
                  </a:cubicBezTo>
                  <a:cubicBezTo>
                    <a:pt x="32" y="15"/>
                    <a:pt x="33" y="16"/>
                    <a:pt x="33" y="16"/>
                  </a:cubicBezTo>
                  <a:cubicBezTo>
                    <a:pt x="34" y="18"/>
                    <a:pt x="34" y="19"/>
                    <a:pt x="35" y="20"/>
                  </a:cubicBezTo>
                  <a:cubicBezTo>
                    <a:pt x="35" y="14"/>
                    <a:pt x="31" y="10"/>
                    <a:pt x="28" y="7"/>
                  </a:cubicBezTo>
                  <a:cubicBezTo>
                    <a:pt x="28" y="8"/>
                    <a:pt x="29" y="9"/>
                    <a:pt x="29" y="9"/>
                  </a:cubicBezTo>
                  <a:close/>
                  <a:moveTo>
                    <a:pt x="17" y="9"/>
                  </a:moveTo>
                  <a:cubicBezTo>
                    <a:pt x="16" y="9"/>
                    <a:pt x="17" y="8"/>
                    <a:pt x="16" y="8"/>
                  </a:cubicBezTo>
                  <a:cubicBezTo>
                    <a:pt x="16" y="9"/>
                    <a:pt x="15" y="10"/>
                    <a:pt x="16" y="10"/>
                  </a:cubicBezTo>
                  <a:cubicBezTo>
                    <a:pt x="14" y="11"/>
                    <a:pt x="15" y="13"/>
                    <a:pt x="16" y="13"/>
                  </a:cubicBezTo>
                  <a:cubicBezTo>
                    <a:pt x="17" y="12"/>
                    <a:pt x="16" y="11"/>
                    <a:pt x="16" y="10"/>
                  </a:cubicBezTo>
                  <a:cubicBezTo>
                    <a:pt x="17" y="10"/>
                    <a:pt x="17" y="10"/>
                    <a:pt x="17" y="10"/>
                  </a:cubicBezTo>
                  <a:cubicBezTo>
                    <a:pt x="18" y="9"/>
                    <a:pt x="18" y="9"/>
                    <a:pt x="18" y="8"/>
                  </a:cubicBezTo>
                  <a:cubicBezTo>
                    <a:pt x="18" y="7"/>
                    <a:pt x="17" y="8"/>
                    <a:pt x="17" y="9"/>
                  </a:cubicBezTo>
                  <a:close/>
                  <a:moveTo>
                    <a:pt x="11" y="9"/>
                  </a:moveTo>
                  <a:cubicBezTo>
                    <a:pt x="11" y="8"/>
                    <a:pt x="11" y="8"/>
                    <a:pt x="11" y="8"/>
                  </a:cubicBezTo>
                  <a:cubicBezTo>
                    <a:pt x="11" y="8"/>
                    <a:pt x="10" y="8"/>
                    <a:pt x="11" y="9"/>
                  </a:cubicBezTo>
                  <a:close/>
                  <a:moveTo>
                    <a:pt x="11" y="10"/>
                  </a:moveTo>
                  <a:cubicBezTo>
                    <a:pt x="12" y="10"/>
                    <a:pt x="12" y="9"/>
                    <a:pt x="12" y="8"/>
                  </a:cubicBezTo>
                  <a:cubicBezTo>
                    <a:pt x="12" y="8"/>
                    <a:pt x="12" y="8"/>
                    <a:pt x="12" y="8"/>
                  </a:cubicBezTo>
                  <a:cubicBezTo>
                    <a:pt x="12" y="9"/>
                    <a:pt x="11" y="9"/>
                    <a:pt x="11" y="10"/>
                  </a:cubicBezTo>
                  <a:close/>
                  <a:moveTo>
                    <a:pt x="22" y="10"/>
                  </a:moveTo>
                  <a:cubicBezTo>
                    <a:pt x="23" y="10"/>
                    <a:pt x="23" y="9"/>
                    <a:pt x="22" y="8"/>
                  </a:cubicBezTo>
                  <a:cubicBezTo>
                    <a:pt x="21" y="9"/>
                    <a:pt x="22" y="10"/>
                    <a:pt x="22" y="10"/>
                  </a:cubicBezTo>
                  <a:close/>
                  <a:moveTo>
                    <a:pt x="20" y="10"/>
                  </a:moveTo>
                  <a:cubicBezTo>
                    <a:pt x="21" y="10"/>
                    <a:pt x="20" y="9"/>
                    <a:pt x="20" y="9"/>
                  </a:cubicBezTo>
                  <a:cubicBezTo>
                    <a:pt x="20" y="9"/>
                    <a:pt x="20" y="10"/>
                    <a:pt x="20" y="10"/>
                  </a:cubicBezTo>
                  <a:close/>
                  <a:moveTo>
                    <a:pt x="19" y="9"/>
                  </a:moveTo>
                  <a:cubicBezTo>
                    <a:pt x="18" y="10"/>
                    <a:pt x="18" y="10"/>
                    <a:pt x="18" y="11"/>
                  </a:cubicBezTo>
                  <a:cubicBezTo>
                    <a:pt x="18" y="11"/>
                    <a:pt x="18" y="12"/>
                    <a:pt x="19" y="13"/>
                  </a:cubicBezTo>
                  <a:cubicBezTo>
                    <a:pt x="19" y="12"/>
                    <a:pt x="19" y="12"/>
                    <a:pt x="20" y="11"/>
                  </a:cubicBezTo>
                  <a:cubicBezTo>
                    <a:pt x="20" y="11"/>
                    <a:pt x="19" y="11"/>
                    <a:pt x="19" y="10"/>
                  </a:cubicBezTo>
                  <a:cubicBezTo>
                    <a:pt x="18" y="10"/>
                    <a:pt x="20" y="10"/>
                    <a:pt x="19" y="9"/>
                  </a:cubicBezTo>
                  <a:close/>
                  <a:moveTo>
                    <a:pt x="13" y="13"/>
                  </a:moveTo>
                  <a:cubicBezTo>
                    <a:pt x="14" y="12"/>
                    <a:pt x="14" y="10"/>
                    <a:pt x="13" y="9"/>
                  </a:cubicBezTo>
                  <a:cubicBezTo>
                    <a:pt x="11" y="10"/>
                    <a:pt x="12" y="13"/>
                    <a:pt x="13" y="13"/>
                  </a:cubicBezTo>
                  <a:close/>
                  <a:moveTo>
                    <a:pt x="8" y="11"/>
                  </a:moveTo>
                  <a:cubicBezTo>
                    <a:pt x="9" y="11"/>
                    <a:pt x="9" y="10"/>
                    <a:pt x="9" y="10"/>
                  </a:cubicBezTo>
                  <a:cubicBezTo>
                    <a:pt x="9" y="10"/>
                    <a:pt x="8" y="10"/>
                    <a:pt x="8" y="10"/>
                  </a:cubicBezTo>
                  <a:cubicBezTo>
                    <a:pt x="8" y="10"/>
                    <a:pt x="8" y="11"/>
                    <a:pt x="8" y="11"/>
                  </a:cubicBezTo>
                  <a:close/>
                  <a:moveTo>
                    <a:pt x="4" y="14"/>
                  </a:moveTo>
                  <a:cubicBezTo>
                    <a:pt x="4" y="13"/>
                    <a:pt x="5" y="11"/>
                    <a:pt x="6" y="10"/>
                  </a:cubicBezTo>
                  <a:cubicBezTo>
                    <a:pt x="5" y="11"/>
                    <a:pt x="4" y="13"/>
                    <a:pt x="4" y="14"/>
                  </a:cubicBezTo>
                  <a:close/>
                  <a:moveTo>
                    <a:pt x="21" y="11"/>
                  </a:moveTo>
                  <a:cubicBezTo>
                    <a:pt x="21" y="11"/>
                    <a:pt x="21" y="11"/>
                    <a:pt x="21" y="11"/>
                  </a:cubicBezTo>
                  <a:cubicBezTo>
                    <a:pt x="21" y="11"/>
                    <a:pt x="21" y="10"/>
                    <a:pt x="21" y="10"/>
                  </a:cubicBezTo>
                  <a:cubicBezTo>
                    <a:pt x="21" y="10"/>
                    <a:pt x="21" y="10"/>
                    <a:pt x="21" y="11"/>
                  </a:cubicBezTo>
                  <a:close/>
                  <a:moveTo>
                    <a:pt x="23" y="12"/>
                  </a:moveTo>
                  <a:cubicBezTo>
                    <a:pt x="23" y="12"/>
                    <a:pt x="24" y="12"/>
                    <a:pt x="24" y="11"/>
                  </a:cubicBezTo>
                  <a:cubicBezTo>
                    <a:pt x="24" y="11"/>
                    <a:pt x="23" y="11"/>
                    <a:pt x="23" y="11"/>
                  </a:cubicBezTo>
                  <a:cubicBezTo>
                    <a:pt x="23" y="11"/>
                    <a:pt x="23" y="12"/>
                    <a:pt x="23" y="12"/>
                  </a:cubicBezTo>
                  <a:close/>
                  <a:moveTo>
                    <a:pt x="9" y="14"/>
                  </a:moveTo>
                  <a:cubicBezTo>
                    <a:pt x="10" y="13"/>
                    <a:pt x="11" y="12"/>
                    <a:pt x="10" y="11"/>
                  </a:cubicBezTo>
                  <a:cubicBezTo>
                    <a:pt x="10" y="12"/>
                    <a:pt x="8" y="13"/>
                    <a:pt x="9" y="14"/>
                  </a:cubicBezTo>
                  <a:close/>
                  <a:moveTo>
                    <a:pt x="30" y="16"/>
                  </a:moveTo>
                  <a:cubicBezTo>
                    <a:pt x="30" y="16"/>
                    <a:pt x="30" y="15"/>
                    <a:pt x="31" y="15"/>
                  </a:cubicBezTo>
                  <a:cubicBezTo>
                    <a:pt x="30" y="14"/>
                    <a:pt x="30" y="12"/>
                    <a:pt x="28" y="11"/>
                  </a:cubicBezTo>
                  <a:cubicBezTo>
                    <a:pt x="29" y="13"/>
                    <a:pt x="29" y="14"/>
                    <a:pt x="30" y="16"/>
                  </a:cubicBezTo>
                  <a:close/>
                  <a:moveTo>
                    <a:pt x="21" y="12"/>
                  </a:moveTo>
                  <a:cubicBezTo>
                    <a:pt x="22" y="13"/>
                    <a:pt x="22" y="12"/>
                    <a:pt x="21" y="12"/>
                  </a:cubicBezTo>
                  <a:cubicBezTo>
                    <a:pt x="21" y="12"/>
                    <a:pt x="21" y="12"/>
                    <a:pt x="21" y="12"/>
                  </a:cubicBezTo>
                  <a:close/>
                  <a:moveTo>
                    <a:pt x="19" y="14"/>
                  </a:moveTo>
                  <a:cubicBezTo>
                    <a:pt x="19" y="13"/>
                    <a:pt x="20" y="13"/>
                    <a:pt x="20" y="12"/>
                  </a:cubicBezTo>
                  <a:cubicBezTo>
                    <a:pt x="20" y="12"/>
                    <a:pt x="19" y="13"/>
                    <a:pt x="19" y="14"/>
                  </a:cubicBezTo>
                  <a:close/>
                  <a:moveTo>
                    <a:pt x="14" y="15"/>
                  </a:moveTo>
                  <a:cubicBezTo>
                    <a:pt x="15" y="15"/>
                    <a:pt x="15" y="15"/>
                    <a:pt x="15" y="14"/>
                  </a:cubicBezTo>
                  <a:cubicBezTo>
                    <a:pt x="15" y="13"/>
                    <a:pt x="15" y="13"/>
                    <a:pt x="14" y="12"/>
                  </a:cubicBezTo>
                  <a:cubicBezTo>
                    <a:pt x="14" y="14"/>
                    <a:pt x="13" y="15"/>
                    <a:pt x="14" y="15"/>
                  </a:cubicBezTo>
                  <a:close/>
                  <a:moveTo>
                    <a:pt x="16" y="14"/>
                  </a:moveTo>
                  <a:cubicBezTo>
                    <a:pt x="16" y="14"/>
                    <a:pt x="16" y="15"/>
                    <a:pt x="17" y="16"/>
                  </a:cubicBezTo>
                  <a:cubicBezTo>
                    <a:pt x="17" y="15"/>
                    <a:pt x="18" y="14"/>
                    <a:pt x="18" y="14"/>
                  </a:cubicBezTo>
                  <a:cubicBezTo>
                    <a:pt x="17" y="13"/>
                    <a:pt x="18" y="12"/>
                    <a:pt x="17" y="12"/>
                  </a:cubicBezTo>
                  <a:cubicBezTo>
                    <a:pt x="17" y="13"/>
                    <a:pt x="16" y="13"/>
                    <a:pt x="16" y="14"/>
                  </a:cubicBezTo>
                  <a:close/>
                  <a:moveTo>
                    <a:pt x="24" y="15"/>
                  </a:moveTo>
                  <a:cubicBezTo>
                    <a:pt x="25" y="14"/>
                    <a:pt x="25" y="13"/>
                    <a:pt x="24" y="13"/>
                  </a:cubicBezTo>
                  <a:cubicBezTo>
                    <a:pt x="24" y="13"/>
                    <a:pt x="24" y="14"/>
                    <a:pt x="24" y="15"/>
                  </a:cubicBezTo>
                  <a:close/>
                  <a:moveTo>
                    <a:pt x="20" y="15"/>
                  </a:moveTo>
                  <a:cubicBezTo>
                    <a:pt x="21" y="14"/>
                    <a:pt x="21" y="13"/>
                    <a:pt x="20" y="13"/>
                  </a:cubicBezTo>
                  <a:cubicBezTo>
                    <a:pt x="20" y="13"/>
                    <a:pt x="19" y="15"/>
                    <a:pt x="20" y="15"/>
                  </a:cubicBezTo>
                  <a:close/>
                  <a:moveTo>
                    <a:pt x="12" y="15"/>
                  </a:moveTo>
                  <a:cubicBezTo>
                    <a:pt x="12" y="14"/>
                    <a:pt x="12" y="14"/>
                    <a:pt x="11" y="13"/>
                  </a:cubicBezTo>
                  <a:cubicBezTo>
                    <a:pt x="12" y="14"/>
                    <a:pt x="11" y="14"/>
                    <a:pt x="12" y="15"/>
                  </a:cubicBezTo>
                  <a:close/>
                  <a:moveTo>
                    <a:pt x="27" y="15"/>
                  </a:moveTo>
                  <a:cubicBezTo>
                    <a:pt x="27" y="15"/>
                    <a:pt x="27" y="14"/>
                    <a:pt x="28" y="14"/>
                  </a:cubicBezTo>
                  <a:cubicBezTo>
                    <a:pt x="27" y="14"/>
                    <a:pt x="28" y="13"/>
                    <a:pt x="27" y="13"/>
                  </a:cubicBezTo>
                  <a:cubicBezTo>
                    <a:pt x="27" y="14"/>
                    <a:pt x="26" y="14"/>
                    <a:pt x="27" y="15"/>
                  </a:cubicBezTo>
                  <a:close/>
                  <a:moveTo>
                    <a:pt x="11" y="17"/>
                  </a:moveTo>
                  <a:cubicBezTo>
                    <a:pt x="11" y="16"/>
                    <a:pt x="12" y="16"/>
                    <a:pt x="12" y="15"/>
                  </a:cubicBezTo>
                  <a:cubicBezTo>
                    <a:pt x="11" y="15"/>
                    <a:pt x="11" y="14"/>
                    <a:pt x="10" y="13"/>
                  </a:cubicBezTo>
                  <a:cubicBezTo>
                    <a:pt x="9" y="14"/>
                    <a:pt x="10" y="16"/>
                    <a:pt x="11" y="17"/>
                  </a:cubicBezTo>
                  <a:close/>
                  <a:moveTo>
                    <a:pt x="24" y="15"/>
                  </a:moveTo>
                  <a:cubicBezTo>
                    <a:pt x="24" y="15"/>
                    <a:pt x="24" y="16"/>
                    <a:pt x="25" y="16"/>
                  </a:cubicBezTo>
                  <a:cubicBezTo>
                    <a:pt x="25" y="15"/>
                    <a:pt x="25" y="15"/>
                    <a:pt x="25" y="15"/>
                  </a:cubicBezTo>
                  <a:cubicBezTo>
                    <a:pt x="25" y="15"/>
                    <a:pt x="25" y="14"/>
                    <a:pt x="25" y="14"/>
                  </a:cubicBezTo>
                  <a:cubicBezTo>
                    <a:pt x="25" y="14"/>
                    <a:pt x="25" y="15"/>
                    <a:pt x="24" y="15"/>
                  </a:cubicBezTo>
                  <a:close/>
                  <a:moveTo>
                    <a:pt x="5" y="15"/>
                  </a:moveTo>
                  <a:cubicBezTo>
                    <a:pt x="5" y="15"/>
                    <a:pt x="5" y="15"/>
                    <a:pt x="5" y="14"/>
                  </a:cubicBezTo>
                  <a:cubicBezTo>
                    <a:pt x="5" y="15"/>
                    <a:pt x="4" y="15"/>
                    <a:pt x="5" y="15"/>
                  </a:cubicBezTo>
                  <a:close/>
                  <a:moveTo>
                    <a:pt x="7" y="15"/>
                  </a:moveTo>
                  <a:cubicBezTo>
                    <a:pt x="7" y="15"/>
                    <a:pt x="7" y="15"/>
                    <a:pt x="7" y="15"/>
                  </a:cubicBezTo>
                  <a:cubicBezTo>
                    <a:pt x="7" y="15"/>
                    <a:pt x="7" y="15"/>
                    <a:pt x="7" y="15"/>
                  </a:cubicBezTo>
                  <a:cubicBezTo>
                    <a:pt x="7" y="15"/>
                    <a:pt x="6" y="15"/>
                    <a:pt x="7" y="15"/>
                  </a:cubicBezTo>
                  <a:close/>
                  <a:moveTo>
                    <a:pt x="18" y="15"/>
                  </a:moveTo>
                  <a:cubicBezTo>
                    <a:pt x="18" y="16"/>
                    <a:pt x="17" y="17"/>
                    <a:pt x="18" y="17"/>
                  </a:cubicBezTo>
                  <a:cubicBezTo>
                    <a:pt x="18" y="17"/>
                    <a:pt x="18" y="18"/>
                    <a:pt x="18" y="18"/>
                  </a:cubicBezTo>
                  <a:cubicBezTo>
                    <a:pt x="19" y="17"/>
                    <a:pt x="19" y="17"/>
                    <a:pt x="20" y="16"/>
                  </a:cubicBezTo>
                  <a:cubicBezTo>
                    <a:pt x="19" y="16"/>
                    <a:pt x="19" y="15"/>
                    <a:pt x="18" y="15"/>
                  </a:cubicBezTo>
                  <a:cubicBezTo>
                    <a:pt x="18" y="15"/>
                    <a:pt x="18" y="15"/>
                    <a:pt x="18" y="15"/>
                  </a:cubicBezTo>
                  <a:close/>
                  <a:moveTo>
                    <a:pt x="23" y="15"/>
                  </a:moveTo>
                  <a:cubicBezTo>
                    <a:pt x="23" y="15"/>
                    <a:pt x="23" y="15"/>
                    <a:pt x="23" y="15"/>
                  </a:cubicBezTo>
                  <a:cubicBezTo>
                    <a:pt x="23" y="15"/>
                    <a:pt x="23" y="15"/>
                    <a:pt x="23" y="15"/>
                  </a:cubicBezTo>
                  <a:close/>
                  <a:moveTo>
                    <a:pt x="7" y="18"/>
                  </a:moveTo>
                  <a:cubicBezTo>
                    <a:pt x="8" y="17"/>
                    <a:pt x="9" y="16"/>
                    <a:pt x="8" y="15"/>
                  </a:cubicBezTo>
                  <a:cubicBezTo>
                    <a:pt x="8" y="15"/>
                    <a:pt x="8" y="15"/>
                    <a:pt x="8" y="15"/>
                  </a:cubicBezTo>
                  <a:cubicBezTo>
                    <a:pt x="8" y="16"/>
                    <a:pt x="6" y="17"/>
                    <a:pt x="7" y="18"/>
                  </a:cubicBezTo>
                  <a:close/>
                  <a:moveTo>
                    <a:pt x="21" y="16"/>
                  </a:moveTo>
                  <a:cubicBezTo>
                    <a:pt x="21" y="16"/>
                    <a:pt x="22" y="16"/>
                    <a:pt x="22" y="15"/>
                  </a:cubicBezTo>
                  <a:cubicBezTo>
                    <a:pt x="22" y="15"/>
                    <a:pt x="22" y="15"/>
                    <a:pt x="21" y="15"/>
                  </a:cubicBezTo>
                  <a:cubicBezTo>
                    <a:pt x="21" y="15"/>
                    <a:pt x="20" y="16"/>
                    <a:pt x="21" y="16"/>
                  </a:cubicBezTo>
                  <a:close/>
                  <a:moveTo>
                    <a:pt x="15" y="17"/>
                  </a:moveTo>
                  <a:cubicBezTo>
                    <a:pt x="15" y="17"/>
                    <a:pt x="15" y="18"/>
                    <a:pt x="16" y="18"/>
                  </a:cubicBezTo>
                  <a:cubicBezTo>
                    <a:pt x="16" y="18"/>
                    <a:pt x="16" y="17"/>
                    <a:pt x="16" y="17"/>
                  </a:cubicBezTo>
                  <a:cubicBezTo>
                    <a:pt x="16" y="16"/>
                    <a:pt x="16" y="15"/>
                    <a:pt x="15" y="15"/>
                  </a:cubicBezTo>
                  <a:cubicBezTo>
                    <a:pt x="15" y="15"/>
                    <a:pt x="15" y="16"/>
                    <a:pt x="15" y="17"/>
                  </a:cubicBezTo>
                  <a:close/>
                  <a:moveTo>
                    <a:pt x="29" y="16"/>
                  </a:moveTo>
                  <a:cubicBezTo>
                    <a:pt x="28" y="16"/>
                    <a:pt x="28" y="15"/>
                    <a:pt x="28" y="15"/>
                  </a:cubicBezTo>
                  <a:cubicBezTo>
                    <a:pt x="27" y="16"/>
                    <a:pt x="28" y="18"/>
                    <a:pt x="29" y="16"/>
                  </a:cubicBezTo>
                  <a:close/>
                  <a:moveTo>
                    <a:pt x="3" y="20"/>
                  </a:moveTo>
                  <a:cubicBezTo>
                    <a:pt x="4" y="19"/>
                    <a:pt x="4" y="16"/>
                    <a:pt x="3" y="15"/>
                  </a:cubicBezTo>
                  <a:cubicBezTo>
                    <a:pt x="3" y="17"/>
                    <a:pt x="2" y="18"/>
                    <a:pt x="3" y="20"/>
                  </a:cubicBezTo>
                  <a:close/>
                  <a:moveTo>
                    <a:pt x="13" y="18"/>
                  </a:moveTo>
                  <a:cubicBezTo>
                    <a:pt x="14" y="17"/>
                    <a:pt x="13" y="16"/>
                    <a:pt x="13" y="15"/>
                  </a:cubicBezTo>
                  <a:cubicBezTo>
                    <a:pt x="12" y="16"/>
                    <a:pt x="11" y="18"/>
                    <a:pt x="12" y="19"/>
                  </a:cubicBezTo>
                  <a:cubicBezTo>
                    <a:pt x="13" y="18"/>
                    <a:pt x="12" y="17"/>
                    <a:pt x="13" y="16"/>
                  </a:cubicBezTo>
                  <a:cubicBezTo>
                    <a:pt x="13" y="17"/>
                    <a:pt x="13" y="17"/>
                    <a:pt x="13" y="18"/>
                  </a:cubicBezTo>
                  <a:close/>
                  <a:moveTo>
                    <a:pt x="22" y="18"/>
                  </a:moveTo>
                  <a:cubicBezTo>
                    <a:pt x="22" y="17"/>
                    <a:pt x="22" y="17"/>
                    <a:pt x="23" y="16"/>
                  </a:cubicBezTo>
                  <a:cubicBezTo>
                    <a:pt x="22" y="16"/>
                    <a:pt x="22" y="16"/>
                    <a:pt x="22" y="16"/>
                  </a:cubicBezTo>
                  <a:cubicBezTo>
                    <a:pt x="22" y="17"/>
                    <a:pt x="21" y="17"/>
                    <a:pt x="22" y="18"/>
                  </a:cubicBezTo>
                  <a:close/>
                  <a:moveTo>
                    <a:pt x="24" y="17"/>
                  </a:moveTo>
                  <a:cubicBezTo>
                    <a:pt x="24" y="17"/>
                    <a:pt x="24" y="16"/>
                    <a:pt x="24" y="16"/>
                  </a:cubicBezTo>
                  <a:cubicBezTo>
                    <a:pt x="24" y="17"/>
                    <a:pt x="24" y="17"/>
                    <a:pt x="24" y="17"/>
                  </a:cubicBezTo>
                  <a:close/>
                  <a:moveTo>
                    <a:pt x="26" y="17"/>
                  </a:moveTo>
                  <a:cubicBezTo>
                    <a:pt x="26" y="17"/>
                    <a:pt x="27" y="16"/>
                    <a:pt x="26" y="16"/>
                  </a:cubicBezTo>
                  <a:cubicBezTo>
                    <a:pt x="26" y="17"/>
                    <a:pt x="25" y="17"/>
                    <a:pt x="26" y="17"/>
                  </a:cubicBezTo>
                  <a:close/>
                  <a:moveTo>
                    <a:pt x="8" y="18"/>
                  </a:moveTo>
                  <a:cubicBezTo>
                    <a:pt x="8" y="19"/>
                    <a:pt x="8" y="20"/>
                    <a:pt x="9" y="20"/>
                  </a:cubicBezTo>
                  <a:cubicBezTo>
                    <a:pt x="10" y="20"/>
                    <a:pt x="10" y="19"/>
                    <a:pt x="10" y="18"/>
                  </a:cubicBezTo>
                  <a:cubicBezTo>
                    <a:pt x="9" y="18"/>
                    <a:pt x="9" y="17"/>
                    <a:pt x="9" y="16"/>
                  </a:cubicBezTo>
                  <a:cubicBezTo>
                    <a:pt x="9" y="17"/>
                    <a:pt x="8" y="17"/>
                    <a:pt x="8" y="18"/>
                  </a:cubicBezTo>
                  <a:close/>
                  <a:moveTo>
                    <a:pt x="31" y="18"/>
                  </a:moveTo>
                  <a:cubicBezTo>
                    <a:pt x="31" y="18"/>
                    <a:pt x="32" y="18"/>
                    <a:pt x="32" y="18"/>
                  </a:cubicBezTo>
                  <a:cubicBezTo>
                    <a:pt x="32" y="17"/>
                    <a:pt x="32" y="17"/>
                    <a:pt x="31" y="16"/>
                  </a:cubicBezTo>
                  <a:cubicBezTo>
                    <a:pt x="31" y="17"/>
                    <a:pt x="30" y="18"/>
                    <a:pt x="31" y="18"/>
                  </a:cubicBezTo>
                  <a:close/>
                  <a:moveTo>
                    <a:pt x="19" y="19"/>
                  </a:moveTo>
                  <a:cubicBezTo>
                    <a:pt x="20" y="19"/>
                    <a:pt x="21" y="18"/>
                    <a:pt x="20" y="17"/>
                  </a:cubicBezTo>
                  <a:cubicBezTo>
                    <a:pt x="20" y="18"/>
                    <a:pt x="19" y="19"/>
                    <a:pt x="19" y="19"/>
                  </a:cubicBezTo>
                  <a:close/>
                  <a:moveTo>
                    <a:pt x="22" y="18"/>
                  </a:moveTo>
                  <a:cubicBezTo>
                    <a:pt x="22" y="19"/>
                    <a:pt x="22" y="19"/>
                    <a:pt x="23" y="19"/>
                  </a:cubicBezTo>
                  <a:cubicBezTo>
                    <a:pt x="23" y="19"/>
                    <a:pt x="23" y="18"/>
                    <a:pt x="23" y="18"/>
                  </a:cubicBezTo>
                  <a:cubicBezTo>
                    <a:pt x="23" y="18"/>
                    <a:pt x="23" y="17"/>
                    <a:pt x="23" y="17"/>
                  </a:cubicBezTo>
                  <a:cubicBezTo>
                    <a:pt x="23" y="18"/>
                    <a:pt x="22" y="18"/>
                    <a:pt x="22" y="18"/>
                  </a:cubicBezTo>
                  <a:close/>
                  <a:moveTo>
                    <a:pt x="26" y="19"/>
                  </a:moveTo>
                  <a:cubicBezTo>
                    <a:pt x="27" y="19"/>
                    <a:pt x="26" y="18"/>
                    <a:pt x="27" y="18"/>
                  </a:cubicBezTo>
                  <a:cubicBezTo>
                    <a:pt x="27" y="18"/>
                    <a:pt x="27" y="17"/>
                    <a:pt x="27" y="17"/>
                  </a:cubicBezTo>
                  <a:cubicBezTo>
                    <a:pt x="27" y="18"/>
                    <a:pt x="26" y="18"/>
                    <a:pt x="26" y="19"/>
                  </a:cubicBezTo>
                  <a:close/>
                  <a:moveTo>
                    <a:pt x="28" y="18"/>
                  </a:moveTo>
                  <a:cubicBezTo>
                    <a:pt x="28" y="18"/>
                    <a:pt x="29" y="19"/>
                    <a:pt x="29" y="19"/>
                  </a:cubicBezTo>
                  <a:cubicBezTo>
                    <a:pt x="30" y="18"/>
                    <a:pt x="29" y="16"/>
                    <a:pt x="28" y="18"/>
                  </a:cubicBezTo>
                  <a:close/>
                  <a:moveTo>
                    <a:pt x="14" y="19"/>
                  </a:moveTo>
                  <a:cubicBezTo>
                    <a:pt x="14" y="19"/>
                    <a:pt x="14" y="19"/>
                    <a:pt x="14" y="20"/>
                  </a:cubicBezTo>
                  <a:cubicBezTo>
                    <a:pt x="13" y="20"/>
                    <a:pt x="13" y="19"/>
                    <a:pt x="13" y="19"/>
                  </a:cubicBezTo>
                  <a:cubicBezTo>
                    <a:pt x="13" y="20"/>
                    <a:pt x="13" y="21"/>
                    <a:pt x="14" y="22"/>
                  </a:cubicBezTo>
                  <a:cubicBezTo>
                    <a:pt x="14" y="21"/>
                    <a:pt x="15" y="20"/>
                    <a:pt x="15" y="19"/>
                  </a:cubicBezTo>
                  <a:cubicBezTo>
                    <a:pt x="15" y="19"/>
                    <a:pt x="15" y="18"/>
                    <a:pt x="14" y="18"/>
                  </a:cubicBezTo>
                  <a:cubicBezTo>
                    <a:pt x="14" y="18"/>
                    <a:pt x="13" y="18"/>
                    <a:pt x="14" y="19"/>
                  </a:cubicBezTo>
                  <a:close/>
                  <a:moveTo>
                    <a:pt x="16" y="19"/>
                  </a:moveTo>
                  <a:cubicBezTo>
                    <a:pt x="17" y="20"/>
                    <a:pt x="16" y="20"/>
                    <a:pt x="17" y="20"/>
                  </a:cubicBezTo>
                  <a:cubicBezTo>
                    <a:pt x="17" y="20"/>
                    <a:pt x="18" y="20"/>
                    <a:pt x="18" y="19"/>
                  </a:cubicBezTo>
                  <a:cubicBezTo>
                    <a:pt x="17" y="19"/>
                    <a:pt x="17" y="18"/>
                    <a:pt x="17" y="18"/>
                  </a:cubicBezTo>
                  <a:cubicBezTo>
                    <a:pt x="17" y="18"/>
                    <a:pt x="17" y="19"/>
                    <a:pt x="16" y="19"/>
                  </a:cubicBezTo>
                  <a:close/>
                  <a:moveTo>
                    <a:pt x="6" y="19"/>
                  </a:moveTo>
                  <a:cubicBezTo>
                    <a:pt x="6" y="19"/>
                    <a:pt x="7" y="18"/>
                    <a:pt x="6" y="18"/>
                  </a:cubicBezTo>
                  <a:cubicBezTo>
                    <a:pt x="6" y="19"/>
                    <a:pt x="6" y="19"/>
                    <a:pt x="6" y="19"/>
                  </a:cubicBezTo>
                  <a:close/>
                  <a:moveTo>
                    <a:pt x="20" y="20"/>
                  </a:moveTo>
                  <a:cubicBezTo>
                    <a:pt x="20" y="20"/>
                    <a:pt x="21" y="20"/>
                    <a:pt x="21" y="20"/>
                  </a:cubicBezTo>
                  <a:cubicBezTo>
                    <a:pt x="21" y="20"/>
                    <a:pt x="20" y="20"/>
                    <a:pt x="20" y="20"/>
                  </a:cubicBezTo>
                  <a:cubicBezTo>
                    <a:pt x="20" y="21"/>
                    <a:pt x="20" y="21"/>
                    <a:pt x="21" y="22"/>
                  </a:cubicBezTo>
                  <a:cubicBezTo>
                    <a:pt x="21" y="21"/>
                    <a:pt x="22" y="21"/>
                    <a:pt x="22" y="20"/>
                  </a:cubicBezTo>
                  <a:cubicBezTo>
                    <a:pt x="22" y="20"/>
                    <a:pt x="21" y="19"/>
                    <a:pt x="21" y="19"/>
                  </a:cubicBezTo>
                  <a:cubicBezTo>
                    <a:pt x="21" y="19"/>
                    <a:pt x="21" y="18"/>
                    <a:pt x="21" y="18"/>
                  </a:cubicBezTo>
                  <a:cubicBezTo>
                    <a:pt x="21" y="19"/>
                    <a:pt x="20" y="19"/>
                    <a:pt x="20" y="20"/>
                  </a:cubicBezTo>
                  <a:close/>
                  <a:moveTo>
                    <a:pt x="28" y="21"/>
                  </a:moveTo>
                  <a:cubicBezTo>
                    <a:pt x="28" y="20"/>
                    <a:pt x="28" y="19"/>
                    <a:pt x="27" y="19"/>
                  </a:cubicBezTo>
                  <a:cubicBezTo>
                    <a:pt x="27" y="20"/>
                    <a:pt x="28" y="20"/>
                    <a:pt x="28" y="21"/>
                  </a:cubicBezTo>
                  <a:close/>
                  <a:moveTo>
                    <a:pt x="31" y="19"/>
                  </a:moveTo>
                  <a:cubicBezTo>
                    <a:pt x="32" y="19"/>
                    <a:pt x="32" y="19"/>
                    <a:pt x="32" y="19"/>
                  </a:cubicBezTo>
                  <a:cubicBezTo>
                    <a:pt x="31" y="19"/>
                    <a:pt x="31" y="19"/>
                    <a:pt x="31" y="19"/>
                  </a:cubicBezTo>
                  <a:close/>
                  <a:moveTo>
                    <a:pt x="24" y="21"/>
                  </a:moveTo>
                  <a:cubicBezTo>
                    <a:pt x="24" y="20"/>
                    <a:pt x="25" y="20"/>
                    <a:pt x="24" y="19"/>
                  </a:cubicBezTo>
                  <a:cubicBezTo>
                    <a:pt x="24" y="20"/>
                    <a:pt x="23" y="21"/>
                    <a:pt x="24" y="21"/>
                  </a:cubicBezTo>
                  <a:close/>
                  <a:moveTo>
                    <a:pt x="27" y="20"/>
                  </a:moveTo>
                  <a:cubicBezTo>
                    <a:pt x="27" y="20"/>
                    <a:pt x="27" y="19"/>
                    <a:pt x="27" y="19"/>
                  </a:cubicBezTo>
                  <a:cubicBezTo>
                    <a:pt x="27" y="20"/>
                    <a:pt x="27" y="20"/>
                    <a:pt x="27" y="20"/>
                  </a:cubicBezTo>
                  <a:close/>
                  <a:moveTo>
                    <a:pt x="11" y="23"/>
                  </a:moveTo>
                  <a:cubicBezTo>
                    <a:pt x="11" y="22"/>
                    <a:pt x="11" y="22"/>
                    <a:pt x="11" y="21"/>
                  </a:cubicBezTo>
                  <a:cubicBezTo>
                    <a:pt x="11" y="21"/>
                    <a:pt x="11" y="20"/>
                    <a:pt x="11" y="20"/>
                  </a:cubicBezTo>
                  <a:cubicBezTo>
                    <a:pt x="10" y="20"/>
                    <a:pt x="10" y="20"/>
                    <a:pt x="10" y="20"/>
                  </a:cubicBezTo>
                  <a:cubicBezTo>
                    <a:pt x="10" y="20"/>
                    <a:pt x="9" y="22"/>
                    <a:pt x="11" y="23"/>
                  </a:cubicBezTo>
                  <a:close/>
                  <a:moveTo>
                    <a:pt x="7" y="20"/>
                  </a:moveTo>
                  <a:cubicBezTo>
                    <a:pt x="7" y="20"/>
                    <a:pt x="7" y="20"/>
                    <a:pt x="7" y="20"/>
                  </a:cubicBezTo>
                  <a:cubicBezTo>
                    <a:pt x="7" y="20"/>
                    <a:pt x="6" y="20"/>
                    <a:pt x="7" y="20"/>
                  </a:cubicBezTo>
                  <a:close/>
                  <a:moveTo>
                    <a:pt x="33" y="22"/>
                  </a:moveTo>
                  <a:cubicBezTo>
                    <a:pt x="33" y="21"/>
                    <a:pt x="33" y="20"/>
                    <a:pt x="32" y="20"/>
                  </a:cubicBezTo>
                  <a:cubicBezTo>
                    <a:pt x="32" y="20"/>
                    <a:pt x="32" y="22"/>
                    <a:pt x="33" y="22"/>
                  </a:cubicBezTo>
                  <a:close/>
                  <a:moveTo>
                    <a:pt x="12" y="21"/>
                  </a:moveTo>
                  <a:cubicBezTo>
                    <a:pt x="11" y="20"/>
                    <a:pt x="11" y="20"/>
                    <a:pt x="11" y="20"/>
                  </a:cubicBezTo>
                  <a:cubicBezTo>
                    <a:pt x="11" y="20"/>
                    <a:pt x="11" y="21"/>
                    <a:pt x="12" y="21"/>
                  </a:cubicBezTo>
                  <a:close/>
                  <a:moveTo>
                    <a:pt x="15" y="22"/>
                  </a:moveTo>
                  <a:cubicBezTo>
                    <a:pt x="15" y="22"/>
                    <a:pt x="15" y="23"/>
                    <a:pt x="16" y="23"/>
                  </a:cubicBezTo>
                  <a:cubicBezTo>
                    <a:pt x="16" y="22"/>
                    <a:pt x="16" y="22"/>
                    <a:pt x="17" y="22"/>
                  </a:cubicBezTo>
                  <a:cubicBezTo>
                    <a:pt x="16" y="21"/>
                    <a:pt x="16" y="21"/>
                    <a:pt x="16" y="20"/>
                  </a:cubicBezTo>
                  <a:cubicBezTo>
                    <a:pt x="15" y="21"/>
                    <a:pt x="15" y="21"/>
                    <a:pt x="15" y="22"/>
                  </a:cubicBezTo>
                  <a:close/>
                  <a:moveTo>
                    <a:pt x="18" y="22"/>
                  </a:moveTo>
                  <a:cubicBezTo>
                    <a:pt x="18" y="21"/>
                    <a:pt x="19" y="21"/>
                    <a:pt x="19" y="20"/>
                  </a:cubicBezTo>
                  <a:cubicBezTo>
                    <a:pt x="18" y="21"/>
                    <a:pt x="17" y="21"/>
                    <a:pt x="18" y="22"/>
                  </a:cubicBezTo>
                  <a:close/>
                  <a:moveTo>
                    <a:pt x="30" y="22"/>
                  </a:moveTo>
                  <a:cubicBezTo>
                    <a:pt x="30" y="21"/>
                    <a:pt x="30" y="20"/>
                    <a:pt x="30" y="20"/>
                  </a:cubicBezTo>
                  <a:cubicBezTo>
                    <a:pt x="30" y="21"/>
                    <a:pt x="30" y="21"/>
                    <a:pt x="30" y="22"/>
                  </a:cubicBezTo>
                  <a:close/>
                  <a:moveTo>
                    <a:pt x="8" y="22"/>
                  </a:moveTo>
                  <a:cubicBezTo>
                    <a:pt x="8" y="21"/>
                    <a:pt x="7" y="21"/>
                    <a:pt x="7" y="20"/>
                  </a:cubicBezTo>
                  <a:cubicBezTo>
                    <a:pt x="7" y="21"/>
                    <a:pt x="7" y="22"/>
                    <a:pt x="8" y="22"/>
                  </a:cubicBezTo>
                  <a:close/>
                  <a:moveTo>
                    <a:pt x="22" y="23"/>
                  </a:moveTo>
                  <a:cubicBezTo>
                    <a:pt x="22" y="24"/>
                    <a:pt x="22" y="24"/>
                    <a:pt x="22" y="24"/>
                  </a:cubicBezTo>
                  <a:cubicBezTo>
                    <a:pt x="23" y="24"/>
                    <a:pt x="23" y="23"/>
                    <a:pt x="23" y="22"/>
                  </a:cubicBezTo>
                  <a:cubicBezTo>
                    <a:pt x="23" y="22"/>
                    <a:pt x="23" y="22"/>
                    <a:pt x="23" y="22"/>
                  </a:cubicBezTo>
                  <a:cubicBezTo>
                    <a:pt x="22" y="22"/>
                    <a:pt x="22" y="23"/>
                    <a:pt x="22" y="23"/>
                  </a:cubicBezTo>
                  <a:close/>
                  <a:moveTo>
                    <a:pt x="26" y="25"/>
                  </a:moveTo>
                  <a:cubicBezTo>
                    <a:pt x="26" y="25"/>
                    <a:pt x="26" y="24"/>
                    <a:pt x="26" y="24"/>
                  </a:cubicBezTo>
                  <a:cubicBezTo>
                    <a:pt x="26" y="23"/>
                    <a:pt x="26" y="23"/>
                    <a:pt x="26" y="22"/>
                  </a:cubicBezTo>
                  <a:cubicBezTo>
                    <a:pt x="23" y="21"/>
                    <a:pt x="26" y="24"/>
                    <a:pt x="26" y="25"/>
                  </a:cubicBezTo>
                  <a:close/>
                  <a:moveTo>
                    <a:pt x="29" y="24"/>
                  </a:moveTo>
                  <a:cubicBezTo>
                    <a:pt x="30" y="23"/>
                    <a:pt x="30" y="22"/>
                    <a:pt x="29" y="22"/>
                  </a:cubicBezTo>
                  <a:cubicBezTo>
                    <a:pt x="28" y="22"/>
                    <a:pt x="29" y="23"/>
                    <a:pt x="29" y="24"/>
                  </a:cubicBezTo>
                  <a:close/>
                  <a:moveTo>
                    <a:pt x="6" y="23"/>
                  </a:moveTo>
                  <a:cubicBezTo>
                    <a:pt x="6" y="23"/>
                    <a:pt x="6" y="22"/>
                    <a:pt x="6" y="22"/>
                  </a:cubicBezTo>
                  <a:cubicBezTo>
                    <a:pt x="6" y="22"/>
                    <a:pt x="6" y="22"/>
                    <a:pt x="6" y="22"/>
                  </a:cubicBezTo>
                  <a:cubicBezTo>
                    <a:pt x="6" y="22"/>
                    <a:pt x="6" y="22"/>
                    <a:pt x="6" y="23"/>
                  </a:cubicBezTo>
                  <a:close/>
                  <a:moveTo>
                    <a:pt x="13" y="23"/>
                  </a:moveTo>
                  <a:cubicBezTo>
                    <a:pt x="13" y="23"/>
                    <a:pt x="13" y="22"/>
                    <a:pt x="12" y="22"/>
                  </a:cubicBezTo>
                  <a:cubicBezTo>
                    <a:pt x="12" y="22"/>
                    <a:pt x="13" y="23"/>
                    <a:pt x="13" y="23"/>
                  </a:cubicBezTo>
                  <a:close/>
                  <a:moveTo>
                    <a:pt x="1" y="26"/>
                  </a:moveTo>
                  <a:cubicBezTo>
                    <a:pt x="1" y="28"/>
                    <a:pt x="2" y="28"/>
                    <a:pt x="2" y="30"/>
                  </a:cubicBezTo>
                  <a:cubicBezTo>
                    <a:pt x="2" y="31"/>
                    <a:pt x="2" y="32"/>
                    <a:pt x="3" y="32"/>
                  </a:cubicBezTo>
                  <a:cubicBezTo>
                    <a:pt x="3" y="31"/>
                    <a:pt x="3" y="30"/>
                    <a:pt x="3" y="29"/>
                  </a:cubicBezTo>
                  <a:cubicBezTo>
                    <a:pt x="2" y="29"/>
                    <a:pt x="2" y="30"/>
                    <a:pt x="2" y="29"/>
                  </a:cubicBezTo>
                  <a:cubicBezTo>
                    <a:pt x="2" y="27"/>
                    <a:pt x="2" y="24"/>
                    <a:pt x="2" y="22"/>
                  </a:cubicBezTo>
                  <a:cubicBezTo>
                    <a:pt x="1" y="23"/>
                    <a:pt x="1" y="25"/>
                    <a:pt x="1" y="26"/>
                  </a:cubicBezTo>
                  <a:close/>
                  <a:moveTo>
                    <a:pt x="3" y="22"/>
                  </a:moveTo>
                  <a:cubicBezTo>
                    <a:pt x="3" y="23"/>
                    <a:pt x="3" y="24"/>
                    <a:pt x="4" y="25"/>
                  </a:cubicBezTo>
                  <a:cubicBezTo>
                    <a:pt x="4" y="25"/>
                    <a:pt x="4" y="24"/>
                    <a:pt x="4" y="23"/>
                  </a:cubicBezTo>
                  <a:cubicBezTo>
                    <a:pt x="4" y="24"/>
                    <a:pt x="4" y="23"/>
                    <a:pt x="3" y="23"/>
                  </a:cubicBezTo>
                  <a:cubicBezTo>
                    <a:pt x="3" y="22"/>
                    <a:pt x="4" y="22"/>
                    <a:pt x="3" y="22"/>
                  </a:cubicBezTo>
                  <a:cubicBezTo>
                    <a:pt x="3" y="23"/>
                    <a:pt x="3" y="22"/>
                    <a:pt x="3" y="22"/>
                  </a:cubicBezTo>
                  <a:close/>
                  <a:moveTo>
                    <a:pt x="19" y="23"/>
                  </a:moveTo>
                  <a:cubicBezTo>
                    <a:pt x="19" y="23"/>
                    <a:pt x="19" y="24"/>
                    <a:pt x="19" y="24"/>
                  </a:cubicBezTo>
                  <a:cubicBezTo>
                    <a:pt x="20" y="24"/>
                    <a:pt x="20" y="23"/>
                    <a:pt x="20" y="23"/>
                  </a:cubicBezTo>
                  <a:cubicBezTo>
                    <a:pt x="20" y="22"/>
                    <a:pt x="20" y="22"/>
                    <a:pt x="19" y="22"/>
                  </a:cubicBezTo>
                  <a:cubicBezTo>
                    <a:pt x="19" y="22"/>
                    <a:pt x="19" y="23"/>
                    <a:pt x="19" y="23"/>
                  </a:cubicBezTo>
                  <a:close/>
                  <a:moveTo>
                    <a:pt x="14" y="23"/>
                  </a:moveTo>
                  <a:cubicBezTo>
                    <a:pt x="15" y="23"/>
                    <a:pt x="15" y="24"/>
                    <a:pt x="15" y="24"/>
                  </a:cubicBezTo>
                  <a:cubicBezTo>
                    <a:pt x="16" y="24"/>
                    <a:pt x="15" y="22"/>
                    <a:pt x="15" y="22"/>
                  </a:cubicBezTo>
                  <a:cubicBezTo>
                    <a:pt x="14" y="22"/>
                    <a:pt x="14" y="23"/>
                    <a:pt x="14" y="23"/>
                  </a:cubicBezTo>
                  <a:close/>
                  <a:moveTo>
                    <a:pt x="6" y="25"/>
                  </a:moveTo>
                  <a:cubicBezTo>
                    <a:pt x="7" y="25"/>
                    <a:pt x="7" y="23"/>
                    <a:pt x="6" y="22"/>
                  </a:cubicBezTo>
                  <a:cubicBezTo>
                    <a:pt x="6" y="23"/>
                    <a:pt x="6" y="24"/>
                    <a:pt x="6" y="25"/>
                  </a:cubicBezTo>
                  <a:close/>
                  <a:moveTo>
                    <a:pt x="12" y="25"/>
                  </a:moveTo>
                  <a:cubicBezTo>
                    <a:pt x="13" y="24"/>
                    <a:pt x="12" y="23"/>
                    <a:pt x="12" y="22"/>
                  </a:cubicBezTo>
                  <a:cubicBezTo>
                    <a:pt x="11" y="23"/>
                    <a:pt x="11" y="24"/>
                    <a:pt x="12" y="25"/>
                  </a:cubicBezTo>
                  <a:close/>
                  <a:moveTo>
                    <a:pt x="16" y="25"/>
                  </a:moveTo>
                  <a:cubicBezTo>
                    <a:pt x="17" y="24"/>
                    <a:pt x="17" y="24"/>
                    <a:pt x="17" y="23"/>
                  </a:cubicBezTo>
                  <a:cubicBezTo>
                    <a:pt x="17" y="23"/>
                    <a:pt x="17" y="23"/>
                    <a:pt x="17" y="23"/>
                  </a:cubicBezTo>
                  <a:cubicBezTo>
                    <a:pt x="17" y="23"/>
                    <a:pt x="16" y="24"/>
                    <a:pt x="16" y="25"/>
                  </a:cubicBezTo>
                  <a:close/>
                  <a:moveTo>
                    <a:pt x="9" y="24"/>
                  </a:moveTo>
                  <a:cubicBezTo>
                    <a:pt x="9" y="24"/>
                    <a:pt x="9" y="23"/>
                    <a:pt x="9" y="23"/>
                  </a:cubicBezTo>
                  <a:cubicBezTo>
                    <a:pt x="8" y="24"/>
                    <a:pt x="9" y="24"/>
                    <a:pt x="9" y="25"/>
                  </a:cubicBezTo>
                  <a:cubicBezTo>
                    <a:pt x="10" y="25"/>
                    <a:pt x="10" y="24"/>
                    <a:pt x="10" y="24"/>
                  </a:cubicBezTo>
                  <a:cubicBezTo>
                    <a:pt x="10" y="24"/>
                    <a:pt x="10" y="23"/>
                    <a:pt x="10" y="23"/>
                  </a:cubicBezTo>
                  <a:cubicBezTo>
                    <a:pt x="10" y="23"/>
                    <a:pt x="10" y="24"/>
                    <a:pt x="9" y="24"/>
                  </a:cubicBezTo>
                  <a:close/>
                  <a:moveTo>
                    <a:pt x="24" y="27"/>
                  </a:moveTo>
                  <a:cubicBezTo>
                    <a:pt x="25" y="27"/>
                    <a:pt x="25" y="26"/>
                    <a:pt x="25" y="26"/>
                  </a:cubicBezTo>
                  <a:cubicBezTo>
                    <a:pt x="25" y="25"/>
                    <a:pt x="25" y="24"/>
                    <a:pt x="24" y="23"/>
                  </a:cubicBezTo>
                  <a:cubicBezTo>
                    <a:pt x="23" y="24"/>
                    <a:pt x="23" y="26"/>
                    <a:pt x="24" y="27"/>
                  </a:cubicBezTo>
                  <a:close/>
                  <a:moveTo>
                    <a:pt x="14" y="26"/>
                  </a:moveTo>
                  <a:cubicBezTo>
                    <a:pt x="15" y="26"/>
                    <a:pt x="14" y="24"/>
                    <a:pt x="14" y="24"/>
                  </a:cubicBezTo>
                  <a:cubicBezTo>
                    <a:pt x="13" y="25"/>
                    <a:pt x="14" y="25"/>
                    <a:pt x="14" y="26"/>
                  </a:cubicBezTo>
                  <a:close/>
                  <a:moveTo>
                    <a:pt x="18" y="27"/>
                  </a:moveTo>
                  <a:cubicBezTo>
                    <a:pt x="18" y="27"/>
                    <a:pt x="18" y="26"/>
                    <a:pt x="19" y="25"/>
                  </a:cubicBezTo>
                  <a:cubicBezTo>
                    <a:pt x="18" y="25"/>
                    <a:pt x="19" y="24"/>
                    <a:pt x="18" y="24"/>
                  </a:cubicBezTo>
                  <a:cubicBezTo>
                    <a:pt x="17" y="25"/>
                    <a:pt x="17" y="26"/>
                    <a:pt x="18" y="27"/>
                  </a:cubicBezTo>
                  <a:close/>
                  <a:moveTo>
                    <a:pt x="20" y="26"/>
                  </a:moveTo>
                  <a:cubicBezTo>
                    <a:pt x="21" y="26"/>
                    <a:pt x="21" y="27"/>
                    <a:pt x="21" y="27"/>
                  </a:cubicBezTo>
                  <a:cubicBezTo>
                    <a:pt x="22" y="26"/>
                    <a:pt x="22" y="25"/>
                    <a:pt x="21" y="24"/>
                  </a:cubicBezTo>
                  <a:cubicBezTo>
                    <a:pt x="21" y="25"/>
                    <a:pt x="20" y="25"/>
                    <a:pt x="20" y="26"/>
                  </a:cubicBezTo>
                  <a:close/>
                  <a:moveTo>
                    <a:pt x="31" y="26"/>
                  </a:moveTo>
                  <a:cubicBezTo>
                    <a:pt x="31" y="26"/>
                    <a:pt x="31" y="25"/>
                    <a:pt x="30" y="25"/>
                  </a:cubicBezTo>
                  <a:cubicBezTo>
                    <a:pt x="30" y="25"/>
                    <a:pt x="31" y="26"/>
                    <a:pt x="31" y="26"/>
                  </a:cubicBezTo>
                  <a:close/>
                  <a:moveTo>
                    <a:pt x="11" y="25"/>
                  </a:moveTo>
                  <a:cubicBezTo>
                    <a:pt x="10" y="26"/>
                    <a:pt x="10" y="25"/>
                    <a:pt x="10" y="26"/>
                  </a:cubicBezTo>
                  <a:cubicBezTo>
                    <a:pt x="10" y="26"/>
                    <a:pt x="10" y="27"/>
                    <a:pt x="11" y="27"/>
                  </a:cubicBezTo>
                  <a:cubicBezTo>
                    <a:pt x="11" y="27"/>
                    <a:pt x="11" y="26"/>
                    <a:pt x="11" y="26"/>
                  </a:cubicBezTo>
                  <a:cubicBezTo>
                    <a:pt x="11" y="26"/>
                    <a:pt x="11" y="26"/>
                    <a:pt x="11" y="26"/>
                  </a:cubicBezTo>
                  <a:cubicBezTo>
                    <a:pt x="11" y="25"/>
                    <a:pt x="11" y="25"/>
                    <a:pt x="10" y="25"/>
                  </a:cubicBezTo>
                  <a:cubicBezTo>
                    <a:pt x="10" y="25"/>
                    <a:pt x="11" y="25"/>
                    <a:pt x="11" y="25"/>
                  </a:cubicBezTo>
                  <a:close/>
                  <a:moveTo>
                    <a:pt x="26" y="26"/>
                  </a:moveTo>
                  <a:cubicBezTo>
                    <a:pt x="27" y="26"/>
                    <a:pt x="27" y="27"/>
                    <a:pt x="27" y="27"/>
                  </a:cubicBezTo>
                  <a:cubicBezTo>
                    <a:pt x="27" y="27"/>
                    <a:pt x="28" y="27"/>
                    <a:pt x="28" y="26"/>
                  </a:cubicBezTo>
                  <a:cubicBezTo>
                    <a:pt x="27" y="26"/>
                    <a:pt x="27" y="25"/>
                    <a:pt x="27" y="25"/>
                  </a:cubicBezTo>
                  <a:cubicBezTo>
                    <a:pt x="27" y="25"/>
                    <a:pt x="26" y="25"/>
                    <a:pt x="26" y="26"/>
                  </a:cubicBezTo>
                  <a:close/>
                  <a:moveTo>
                    <a:pt x="8" y="28"/>
                  </a:moveTo>
                  <a:cubicBezTo>
                    <a:pt x="9" y="27"/>
                    <a:pt x="8" y="25"/>
                    <a:pt x="7" y="25"/>
                  </a:cubicBezTo>
                  <a:cubicBezTo>
                    <a:pt x="7" y="26"/>
                    <a:pt x="7" y="27"/>
                    <a:pt x="8" y="28"/>
                  </a:cubicBezTo>
                  <a:close/>
                  <a:moveTo>
                    <a:pt x="16" y="26"/>
                  </a:moveTo>
                  <a:cubicBezTo>
                    <a:pt x="16" y="26"/>
                    <a:pt x="16" y="25"/>
                    <a:pt x="16" y="25"/>
                  </a:cubicBezTo>
                  <a:cubicBezTo>
                    <a:pt x="16" y="25"/>
                    <a:pt x="16" y="25"/>
                    <a:pt x="16" y="25"/>
                  </a:cubicBezTo>
                  <a:cubicBezTo>
                    <a:pt x="16" y="25"/>
                    <a:pt x="16" y="26"/>
                    <a:pt x="16" y="26"/>
                  </a:cubicBezTo>
                  <a:close/>
                  <a:moveTo>
                    <a:pt x="13" y="26"/>
                  </a:moveTo>
                  <a:cubicBezTo>
                    <a:pt x="13" y="26"/>
                    <a:pt x="13" y="27"/>
                    <a:pt x="13" y="27"/>
                  </a:cubicBezTo>
                  <a:cubicBezTo>
                    <a:pt x="15" y="27"/>
                    <a:pt x="13" y="24"/>
                    <a:pt x="13" y="26"/>
                  </a:cubicBezTo>
                  <a:close/>
                  <a:moveTo>
                    <a:pt x="4" y="26"/>
                  </a:moveTo>
                  <a:cubicBezTo>
                    <a:pt x="4" y="27"/>
                    <a:pt x="5" y="28"/>
                    <a:pt x="5" y="28"/>
                  </a:cubicBezTo>
                  <a:cubicBezTo>
                    <a:pt x="5" y="27"/>
                    <a:pt x="5" y="26"/>
                    <a:pt x="5" y="25"/>
                  </a:cubicBezTo>
                  <a:cubicBezTo>
                    <a:pt x="5" y="26"/>
                    <a:pt x="4" y="26"/>
                    <a:pt x="4" y="26"/>
                  </a:cubicBezTo>
                  <a:close/>
                  <a:moveTo>
                    <a:pt x="34" y="27"/>
                  </a:moveTo>
                  <a:cubicBezTo>
                    <a:pt x="34" y="27"/>
                    <a:pt x="34" y="26"/>
                    <a:pt x="34" y="26"/>
                  </a:cubicBezTo>
                  <a:cubicBezTo>
                    <a:pt x="34" y="26"/>
                    <a:pt x="34" y="27"/>
                    <a:pt x="34" y="27"/>
                  </a:cubicBezTo>
                  <a:close/>
                  <a:moveTo>
                    <a:pt x="15" y="27"/>
                  </a:moveTo>
                  <a:cubicBezTo>
                    <a:pt x="16" y="27"/>
                    <a:pt x="15" y="26"/>
                    <a:pt x="15" y="26"/>
                  </a:cubicBezTo>
                  <a:cubicBezTo>
                    <a:pt x="15" y="27"/>
                    <a:pt x="15" y="27"/>
                    <a:pt x="15" y="27"/>
                  </a:cubicBezTo>
                  <a:close/>
                  <a:moveTo>
                    <a:pt x="22" y="28"/>
                  </a:moveTo>
                  <a:cubicBezTo>
                    <a:pt x="22" y="29"/>
                    <a:pt x="22" y="29"/>
                    <a:pt x="23" y="30"/>
                  </a:cubicBezTo>
                  <a:cubicBezTo>
                    <a:pt x="23" y="29"/>
                    <a:pt x="23" y="29"/>
                    <a:pt x="24" y="28"/>
                  </a:cubicBezTo>
                  <a:cubicBezTo>
                    <a:pt x="23" y="28"/>
                    <a:pt x="23" y="27"/>
                    <a:pt x="22" y="26"/>
                  </a:cubicBezTo>
                  <a:cubicBezTo>
                    <a:pt x="22" y="27"/>
                    <a:pt x="22" y="28"/>
                    <a:pt x="22" y="28"/>
                  </a:cubicBezTo>
                  <a:close/>
                  <a:moveTo>
                    <a:pt x="17" y="28"/>
                  </a:moveTo>
                  <a:cubicBezTo>
                    <a:pt x="17" y="28"/>
                    <a:pt x="17" y="27"/>
                    <a:pt x="17" y="27"/>
                  </a:cubicBezTo>
                  <a:cubicBezTo>
                    <a:pt x="17" y="27"/>
                    <a:pt x="17" y="27"/>
                    <a:pt x="17" y="28"/>
                  </a:cubicBezTo>
                  <a:close/>
                  <a:moveTo>
                    <a:pt x="19" y="27"/>
                  </a:moveTo>
                  <a:cubicBezTo>
                    <a:pt x="19" y="27"/>
                    <a:pt x="19" y="28"/>
                    <a:pt x="19" y="29"/>
                  </a:cubicBezTo>
                  <a:cubicBezTo>
                    <a:pt x="19" y="29"/>
                    <a:pt x="19" y="30"/>
                    <a:pt x="19" y="30"/>
                  </a:cubicBezTo>
                  <a:cubicBezTo>
                    <a:pt x="20" y="29"/>
                    <a:pt x="20" y="29"/>
                    <a:pt x="20" y="28"/>
                  </a:cubicBezTo>
                  <a:cubicBezTo>
                    <a:pt x="20" y="27"/>
                    <a:pt x="20" y="26"/>
                    <a:pt x="19" y="27"/>
                  </a:cubicBezTo>
                  <a:close/>
                  <a:moveTo>
                    <a:pt x="12" y="27"/>
                  </a:moveTo>
                  <a:cubicBezTo>
                    <a:pt x="12" y="28"/>
                    <a:pt x="12" y="28"/>
                    <a:pt x="13" y="29"/>
                  </a:cubicBezTo>
                  <a:cubicBezTo>
                    <a:pt x="13" y="28"/>
                    <a:pt x="13" y="28"/>
                    <a:pt x="13" y="28"/>
                  </a:cubicBezTo>
                  <a:cubicBezTo>
                    <a:pt x="13" y="28"/>
                    <a:pt x="12" y="27"/>
                    <a:pt x="12" y="27"/>
                  </a:cubicBezTo>
                  <a:cubicBezTo>
                    <a:pt x="12" y="27"/>
                    <a:pt x="12" y="27"/>
                    <a:pt x="12" y="27"/>
                  </a:cubicBezTo>
                  <a:close/>
                  <a:moveTo>
                    <a:pt x="26" y="29"/>
                  </a:moveTo>
                  <a:cubicBezTo>
                    <a:pt x="26" y="29"/>
                    <a:pt x="25" y="28"/>
                    <a:pt x="25" y="28"/>
                  </a:cubicBezTo>
                  <a:cubicBezTo>
                    <a:pt x="26" y="28"/>
                    <a:pt x="26" y="29"/>
                    <a:pt x="26" y="29"/>
                  </a:cubicBezTo>
                  <a:cubicBezTo>
                    <a:pt x="26" y="29"/>
                    <a:pt x="26" y="29"/>
                    <a:pt x="26" y="28"/>
                  </a:cubicBezTo>
                  <a:cubicBezTo>
                    <a:pt x="26" y="28"/>
                    <a:pt x="26" y="27"/>
                    <a:pt x="26" y="27"/>
                  </a:cubicBezTo>
                  <a:cubicBezTo>
                    <a:pt x="25" y="27"/>
                    <a:pt x="25" y="29"/>
                    <a:pt x="26" y="29"/>
                  </a:cubicBezTo>
                  <a:close/>
                  <a:moveTo>
                    <a:pt x="4" y="30"/>
                  </a:moveTo>
                  <a:cubicBezTo>
                    <a:pt x="5" y="29"/>
                    <a:pt x="4" y="28"/>
                    <a:pt x="3" y="27"/>
                  </a:cubicBezTo>
                  <a:cubicBezTo>
                    <a:pt x="3" y="28"/>
                    <a:pt x="4" y="29"/>
                    <a:pt x="4" y="30"/>
                  </a:cubicBezTo>
                  <a:close/>
                  <a:moveTo>
                    <a:pt x="14" y="28"/>
                  </a:moveTo>
                  <a:cubicBezTo>
                    <a:pt x="14" y="28"/>
                    <a:pt x="14" y="29"/>
                    <a:pt x="15" y="29"/>
                  </a:cubicBezTo>
                  <a:cubicBezTo>
                    <a:pt x="15" y="28"/>
                    <a:pt x="15" y="27"/>
                    <a:pt x="14" y="27"/>
                  </a:cubicBezTo>
                  <a:cubicBezTo>
                    <a:pt x="14" y="28"/>
                    <a:pt x="14" y="28"/>
                    <a:pt x="14" y="28"/>
                  </a:cubicBezTo>
                  <a:close/>
                  <a:moveTo>
                    <a:pt x="7" y="30"/>
                  </a:moveTo>
                  <a:cubicBezTo>
                    <a:pt x="7" y="29"/>
                    <a:pt x="7" y="28"/>
                    <a:pt x="6" y="27"/>
                  </a:cubicBezTo>
                  <a:cubicBezTo>
                    <a:pt x="7" y="28"/>
                    <a:pt x="6" y="29"/>
                    <a:pt x="7" y="30"/>
                  </a:cubicBezTo>
                  <a:close/>
                  <a:moveTo>
                    <a:pt x="10" y="28"/>
                  </a:moveTo>
                  <a:cubicBezTo>
                    <a:pt x="10" y="28"/>
                    <a:pt x="10" y="28"/>
                    <a:pt x="10" y="28"/>
                  </a:cubicBezTo>
                  <a:cubicBezTo>
                    <a:pt x="10" y="28"/>
                    <a:pt x="10" y="28"/>
                    <a:pt x="10" y="28"/>
                  </a:cubicBezTo>
                  <a:cubicBezTo>
                    <a:pt x="10" y="28"/>
                    <a:pt x="10" y="28"/>
                    <a:pt x="10" y="28"/>
                  </a:cubicBezTo>
                  <a:close/>
                  <a:moveTo>
                    <a:pt x="32" y="29"/>
                  </a:moveTo>
                  <a:cubicBezTo>
                    <a:pt x="33" y="30"/>
                    <a:pt x="30" y="32"/>
                    <a:pt x="31" y="34"/>
                  </a:cubicBezTo>
                  <a:cubicBezTo>
                    <a:pt x="32" y="32"/>
                    <a:pt x="33" y="29"/>
                    <a:pt x="33" y="28"/>
                  </a:cubicBezTo>
                  <a:cubicBezTo>
                    <a:pt x="32" y="28"/>
                    <a:pt x="32" y="29"/>
                    <a:pt x="32" y="29"/>
                  </a:cubicBezTo>
                  <a:close/>
                  <a:moveTo>
                    <a:pt x="11" y="29"/>
                  </a:moveTo>
                  <a:cubicBezTo>
                    <a:pt x="12" y="29"/>
                    <a:pt x="12" y="29"/>
                    <a:pt x="12" y="29"/>
                  </a:cubicBezTo>
                  <a:cubicBezTo>
                    <a:pt x="12" y="28"/>
                    <a:pt x="12" y="28"/>
                    <a:pt x="11" y="28"/>
                  </a:cubicBezTo>
                  <a:cubicBezTo>
                    <a:pt x="11" y="28"/>
                    <a:pt x="12" y="28"/>
                    <a:pt x="11" y="29"/>
                  </a:cubicBezTo>
                  <a:close/>
                  <a:moveTo>
                    <a:pt x="33" y="32"/>
                  </a:moveTo>
                  <a:cubicBezTo>
                    <a:pt x="33" y="30"/>
                    <a:pt x="34" y="29"/>
                    <a:pt x="34" y="28"/>
                  </a:cubicBezTo>
                  <a:cubicBezTo>
                    <a:pt x="33" y="29"/>
                    <a:pt x="33" y="31"/>
                    <a:pt x="33" y="32"/>
                  </a:cubicBezTo>
                  <a:close/>
                  <a:moveTo>
                    <a:pt x="8" y="29"/>
                  </a:moveTo>
                  <a:cubicBezTo>
                    <a:pt x="9" y="29"/>
                    <a:pt x="9" y="30"/>
                    <a:pt x="9" y="30"/>
                  </a:cubicBezTo>
                  <a:cubicBezTo>
                    <a:pt x="10" y="30"/>
                    <a:pt x="10" y="28"/>
                    <a:pt x="9" y="28"/>
                  </a:cubicBezTo>
                  <a:cubicBezTo>
                    <a:pt x="9" y="28"/>
                    <a:pt x="9" y="29"/>
                    <a:pt x="8" y="29"/>
                  </a:cubicBezTo>
                  <a:close/>
                  <a:moveTo>
                    <a:pt x="17" y="30"/>
                  </a:moveTo>
                  <a:cubicBezTo>
                    <a:pt x="16" y="29"/>
                    <a:pt x="17" y="29"/>
                    <a:pt x="17" y="29"/>
                  </a:cubicBezTo>
                  <a:cubicBezTo>
                    <a:pt x="16" y="29"/>
                    <a:pt x="17" y="28"/>
                    <a:pt x="16" y="28"/>
                  </a:cubicBezTo>
                  <a:cubicBezTo>
                    <a:pt x="16" y="29"/>
                    <a:pt x="16" y="29"/>
                    <a:pt x="17" y="30"/>
                  </a:cubicBezTo>
                  <a:close/>
                  <a:moveTo>
                    <a:pt x="29" y="30"/>
                  </a:moveTo>
                  <a:cubicBezTo>
                    <a:pt x="29" y="29"/>
                    <a:pt x="29" y="29"/>
                    <a:pt x="29" y="29"/>
                  </a:cubicBezTo>
                  <a:cubicBezTo>
                    <a:pt x="28" y="29"/>
                    <a:pt x="29" y="28"/>
                    <a:pt x="28" y="28"/>
                  </a:cubicBezTo>
                  <a:cubicBezTo>
                    <a:pt x="28" y="29"/>
                    <a:pt x="28" y="30"/>
                    <a:pt x="29" y="30"/>
                  </a:cubicBezTo>
                  <a:close/>
                  <a:moveTo>
                    <a:pt x="14" y="30"/>
                  </a:moveTo>
                  <a:cubicBezTo>
                    <a:pt x="14" y="30"/>
                    <a:pt x="14" y="29"/>
                    <a:pt x="13" y="29"/>
                  </a:cubicBezTo>
                  <a:cubicBezTo>
                    <a:pt x="13" y="29"/>
                    <a:pt x="13" y="30"/>
                    <a:pt x="14" y="30"/>
                  </a:cubicBezTo>
                  <a:close/>
                  <a:moveTo>
                    <a:pt x="20" y="32"/>
                  </a:moveTo>
                  <a:cubicBezTo>
                    <a:pt x="20" y="32"/>
                    <a:pt x="20" y="33"/>
                    <a:pt x="21" y="33"/>
                  </a:cubicBezTo>
                  <a:cubicBezTo>
                    <a:pt x="21" y="32"/>
                    <a:pt x="22" y="32"/>
                    <a:pt x="22" y="31"/>
                  </a:cubicBezTo>
                  <a:cubicBezTo>
                    <a:pt x="22" y="30"/>
                    <a:pt x="21" y="30"/>
                    <a:pt x="21" y="29"/>
                  </a:cubicBezTo>
                  <a:cubicBezTo>
                    <a:pt x="21" y="30"/>
                    <a:pt x="20" y="31"/>
                    <a:pt x="20" y="32"/>
                  </a:cubicBezTo>
                  <a:close/>
                  <a:moveTo>
                    <a:pt x="11" y="31"/>
                  </a:moveTo>
                  <a:cubicBezTo>
                    <a:pt x="11" y="31"/>
                    <a:pt x="10" y="31"/>
                    <a:pt x="10" y="30"/>
                  </a:cubicBezTo>
                  <a:cubicBezTo>
                    <a:pt x="10" y="31"/>
                    <a:pt x="10" y="32"/>
                    <a:pt x="10" y="32"/>
                  </a:cubicBezTo>
                  <a:cubicBezTo>
                    <a:pt x="11" y="32"/>
                    <a:pt x="12" y="30"/>
                    <a:pt x="11" y="29"/>
                  </a:cubicBezTo>
                  <a:cubicBezTo>
                    <a:pt x="10" y="30"/>
                    <a:pt x="11" y="30"/>
                    <a:pt x="11" y="31"/>
                  </a:cubicBezTo>
                  <a:close/>
                  <a:moveTo>
                    <a:pt x="16" y="31"/>
                  </a:moveTo>
                  <a:cubicBezTo>
                    <a:pt x="16" y="30"/>
                    <a:pt x="16" y="29"/>
                    <a:pt x="15" y="29"/>
                  </a:cubicBezTo>
                  <a:cubicBezTo>
                    <a:pt x="15" y="30"/>
                    <a:pt x="16" y="30"/>
                    <a:pt x="16" y="31"/>
                  </a:cubicBezTo>
                  <a:close/>
                  <a:moveTo>
                    <a:pt x="23" y="31"/>
                  </a:moveTo>
                  <a:cubicBezTo>
                    <a:pt x="24" y="31"/>
                    <a:pt x="24" y="32"/>
                    <a:pt x="24" y="32"/>
                  </a:cubicBezTo>
                  <a:cubicBezTo>
                    <a:pt x="25" y="32"/>
                    <a:pt x="25" y="31"/>
                    <a:pt x="25" y="30"/>
                  </a:cubicBezTo>
                  <a:cubicBezTo>
                    <a:pt x="25" y="30"/>
                    <a:pt x="25" y="30"/>
                    <a:pt x="24" y="29"/>
                  </a:cubicBezTo>
                  <a:cubicBezTo>
                    <a:pt x="24" y="30"/>
                    <a:pt x="24" y="30"/>
                    <a:pt x="23" y="31"/>
                  </a:cubicBezTo>
                  <a:close/>
                  <a:moveTo>
                    <a:pt x="27" y="32"/>
                  </a:moveTo>
                  <a:cubicBezTo>
                    <a:pt x="28" y="31"/>
                    <a:pt x="28" y="30"/>
                    <a:pt x="27" y="30"/>
                  </a:cubicBezTo>
                  <a:cubicBezTo>
                    <a:pt x="26" y="30"/>
                    <a:pt x="27" y="31"/>
                    <a:pt x="27" y="32"/>
                  </a:cubicBezTo>
                  <a:close/>
                  <a:moveTo>
                    <a:pt x="30" y="30"/>
                  </a:moveTo>
                  <a:cubicBezTo>
                    <a:pt x="30" y="30"/>
                    <a:pt x="30" y="31"/>
                    <a:pt x="30" y="31"/>
                  </a:cubicBezTo>
                  <a:cubicBezTo>
                    <a:pt x="30" y="30"/>
                    <a:pt x="30" y="30"/>
                    <a:pt x="30" y="30"/>
                  </a:cubicBezTo>
                  <a:cubicBezTo>
                    <a:pt x="30" y="30"/>
                    <a:pt x="30" y="30"/>
                    <a:pt x="30" y="30"/>
                  </a:cubicBezTo>
                  <a:cubicBezTo>
                    <a:pt x="30" y="30"/>
                    <a:pt x="30" y="30"/>
                    <a:pt x="30" y="30"/>
                  </a:cubicBezTo>
                  <a:close/>
                  <a:moveTo>
                    <a:pt x="6" y="33"/>
                  </a:moveTo>
                  <a:cubicBezTo>
                    <a:pt x="6" y="33"/>
                    <a:pt x="5" y="32"/>
                    <a:pt x="6" y="31"/>
                  </a:cubicBezTo>
                  <a:cubicBezTo>
                    <a:pt x="6" y="31"/>
                    <a:pt x="6" y="30"/>
                    <a:pt x="5" y="30"/>
                  </a:cubicBezTo>
                  <a:cubicBezTo>
                    <a:pt x="4" y="31"/>
                    <a:pt x="5" y="34"/>
                    <a:pt x="6" y="33"/>
                  </a:cubicBezTo>
                  <a:close/>
                  <a:moveTo>
                    <a:pt x="8" y="33"/>
                  </a:moveTo>
                  <a:cubicBezTo>
                    <a:pt x="8" y="32"/>
                    <a:pt x="8" y="32"/>
                    <a:pt x="9" y="31"/>
                  </a:cubicBezTo>
                  <a:cubicBezTo>
                    <a:pt x="8" y="31"/>
                    <a:pt x="8" y="30"/>
                    <a:pt x="8" y="30"/>
                  </a:cubicBezTo>
                  <a:cubicBezTo>
                    <a:pt x="7" y="31"/>
                    <a:pt x="7" y="32"/>
                    <a:pt x="8" y="33"/>
                  </a:cubicBezTo>
                  <a:close/>
                  <a:moveTo>
                    <a:pt x="13" y="31"/>
                  </a:moveTo>
                  <a:cubicBezTo>
                    <a:pt x="13" y="31"/>
                    <a:pt x="13" y="31"/>
                    <a:pt x="13" y="31"/>
                  </a:cubicBezTo>
                  <a:cubicBezTo>
                    <a:pt x="13" y="31"/>
                    <a:pt x="13" y="31"/>
                    <a:pt x="13" y="31"/>
                  </a:cubicBezTo>
                  <a:cubicBezTo>
                    <a:pt x="13" y="31"/>
                    <a:pt x="13" y="30"/>
                    <a:pt x="13" y="30"/>
                  </a:cubicBezTo>
                  <a:cubicBezTo>
                    <a:pt x="13" y="31"/>
                    <a:pt x="13" y="31"/>
                    <a:pt x="13" y="31"/>
                  </a:cubicBezTo>
                  <a:close/>
                  <a:moveTo>
                    <a:pt x="17" y="31"/>
                  </a:moveTo>
                  <a:cubicBezTo>
                    <a:pt x="18" y="32"/>
                    <a:pt x="18" y="32"/>
                    <a:pt x="18" y="33"/>
                  </a:cubicBezTo>
                  <a:cubicBezTo>
                    <a:pt x="18" y="32"/>
                    <a:pt x="18" y="32"/>
                    <a:pt x="19" y="32"/>
                  </a:cubicBezTo>
                  <a:cubicBezTo>
                    <a:pt x="18" y="31"/>
                    <a:pt x="18" y="30"/>
                    <a:pt x="17" y="30"/>
                  </a:cubicBezTo>
                  <a:cubicBezTo>
                    <a:pt x="18" y="31"/>
                    <a:pt x="17" y="31"/>
                    <a:pt x="17" y="31"/>
                  </a:cubicBezTo>
                  <a:close/>
                  <a:moveTo>
                    <a:pt x="15" y="32"/>
                  </a:moveTo>
                  <a:cubicBezTo>
                    <a:pt x="16" y="32"/>
                    <a:pt x="15" y="31"/>
                    <a:pt x="15" y="31"/>
                  </a:cubicBezTo>
                  <a:cubicBezTo>
                    <a:pt x="14" y="31"/>
                    <a:pt x="15" y="32"/>
                    <a:pt x="15" y="32"/>
                  </a:cubicBezTo>
                  <a:close/>
                  <a:moveTo>
                    <a:pt x="12" y="33"/>
                  </a:moveTo>
                  <a:cubicBezTo>
                    <a:pt x="12" y="33"/>
                    <a:pt x="13" y="33"/>
                    <a:pt x="13" y="32"/>
                  </a:cubicBezTo>
                  <a:cubicBezTo>
                    <a:pt x="12" y="32"/>
                    <a:pt x="12" y="32"/>
                    <a:pt x="12" y="32"/>
                  </a:cubicBezTo>
                  <a:cubicBezTo>
                    <a:pt x="12" y="32"/>
                    <a:pt x="12" y="33"/>
                    <a:pt x="12" y="33"/>
                  </a:cubicBezTo>
                  <a:close/>
                  <a:moveTo>
                    <a:pt x="17" y="33"/>
                  </a:moveTo>
                  <a:cubicBezTo>
                    <a:pt x="18" y="33"/>
                    <a:pt x="17" y="32"/>
                    <a:pt x="17" y="32"/>
                  </a:cubicBezTo>
                  <a:cubicBezTo>
                    <a:pt x="17" y="32"/>
                    <a:pt x="17" y="32"/>
                    <a:pt x="17" y="32"/>
                  </a:cubicBezTo>
                  <a:cubicBezTo>
                    <a:pt x="17" y="32"/>
                    <a:pt x="17" y="33"/>
                    <a:pt x="17" y="33"/>
                  </a:cubicBezTo>
                  <a:close/>
                  <a:moveTo>
                    <a:pt x="26" y="32"/>
                  </a:moveTo>
                  <a:cubicBezTo>
                    <a:pt x="25" y="33"/>
                    <a:pt x="25" y="34"/>
                    <a:pt x="26" y="35"/>
                  </a:cubicBezTo>
                  <a:cubicBezTo>
                    <a:pt x="26" y="34"/>
                    <a:pt x="25" y="34"/>
                    <a:pt x="26" y="33"/>
                  </a:cubicBezTo>
                  <a:cubicBezTo>
                    <a:pt x="26" y="33"/>
                    <a:pt x="26" y="34"/>
                    <a:pt x="26" y="34"/>
                  </a:cubicBezTo>
                  <a:cubicBezTo>
                    <a:pt x="27" y="33"/>
                    <a:pt x="27" y="33"/>
                    <a:pt x="26" y="32"/>
                  </a:cubicBezTo>
                  <a:cubicBezTo>
                    <a:pt x="25" y="32"/>
                    <a:pt x="26" y="33"/>
                    <a:pt x="26" y="33"/>
                  </a:cubicBezTo>
                  <a:cubicBezTo>
                    <a:pt x="26" y="33"/>
                    <a:pt x="26" y="33"/>
                    <a:pt x="26" y="32"/>
                  </a:cubicBezTo>
                  <a:close/>
                  <a:moveTo>
                    <a:pt x="22" y="35"/>
                  </a:moveTo>
                  <a:cubicBezTo>
                    <a:pt x="23" y="35"/>
                    <a:pt x="23" y="34"/>
                    <a:pt x="24" y="33"/>
                  </a:cubicBezTo>
                  <a:cubicBezTo>
                    <a:pt x="23" y="33"/>
                    <a:pt x="23" y="32"/>
                    <a:pt x="23" y="32"/>
                  </a:cubicBezTo>
                  <a:cubicBezTo>
                    <a:pt x="22" y="33"/>
                    <a:pt x="21" y="34"/>
                    <a:pt x="22" y="35"/>
                  </a:cubicBezTo>
                  <a:close/>
                  <a:moveTo>
                    <a:pt x="15" y="33"/>
                  </a:moveTo>
                  <a:cubicBezTo>
                    <a:pt x="14" y="33"/>
                    <a:pt x="14" y="32"/>
                    <a:pt x="14" y="32"/>
                  </a:cubicBezTo>
                  <a:cubicBezTo>
                    <a:pt x="14" y="32"/>
                    <a:pt x="14" y="33"/>
                    <a:pt x="15" y="33"/>
                  </a:cubicBezTo>
                  <a:close/>
                  <a:moveTo>
                    <a:pt x="28" y="33"/>
                  </a:moveTo>
                  <a:cubicBezTo>
                    <a:pt x="29" y="33"/>
                    <a:pt x="28" y="34"/>
                    <a:pt x="29" y="34"/>
                  </a:cubicBezTo>
                  <a:cubicBezTo>
                    <a:pt x="29" y="33"/>
                    <a:pt x="29" y="32"/>
                    <a:pt x="29" y="32"/>
                  </a:cubicBezTo>
                  <a:cubicBezTo>
                    <a:pt x="28" y="32"/>
                    <a:pt x="28" y="33"/>
                    <a:pt x="28" y="33"/>
                  </a:cubicBezTo>
                  <a:close/>
                  <a:moveTo>
                    <a:pt x="19" y="36"/>
                  </a:moveTo>
                  <a:cubicBezTo>
                    <a:pt x="20" y="35"/>
                    <a:pt x="20" y="35"/>
                    <a:pt x="20" y="34"/>
                  </a:cubicBezTo>
                  <a:cubicBezTo>
                    <a:pt x="20" y="34"/>
                    <a:pt x="20" y="33"/>
                    <a:pt x="19" y="33"/>
                  </a:cubicBezTo>
                  <a:cubicBezTo>
                    <a:pt x="18" y="34"/>
                    <a:pt x="20" y="35"/>
                    <a:pt x="19" y="35"/>
                  </a:cubicBezTo>
                  <a:cubicBezTo>
                    <a:pt x="19" y="35"/>
                    <a:pt x="19" y="35"/>
                    <a:pt x="19" y="36"/>
                  </a:cubicBezTo>
                  <a:close/>
                  <a:moveTo>
                    <a:pt x="33" y="34"/>
                  </a:moveTo>
                  <a:cubicBezTo>
                    <a:pt x="34" y="34"/>
                    <a:pt x="34" y="33"/>
                    <a:pt x="34" y="33"/>
                  </a:cubicBezTo>
                  <a:cubicBezTo>
                    <a:pt x="34" y="33"/>
                    <a:pt x="33" y="33"/>
                    <a:pt x="33" y="34"/>
                  </a:cubicBezTo>
                  <a:close/>
                  <a:moveTo>
                    <a:pt x="9" y="34"/>
                  </a:moveTo>
                  <a:cubicBezTo>
                    <a:pt x="9" y="34"/>
                    <a:pt x="9" y="35"/>
                    <a:pt x="9" y="35"/>
                  </a:cubicBezTo>
                  <a:cubicBezTo>
                    <a:pt x="9" y="34"/>
                    <a:pt x="10" y="34"/>
                    <a:pt x="10" y="33"/>
                  </a:cubicBezTo>
                  <a:cubicBezTo>
                    <a:pt x="9" y="33"/>
                    <a:pt x="9" y="33"/>
                    <a:pt x="9" y="33"/>
                  </a:cubicBezTo>
                  <a:cubicBezTo>
                    <a:pt x="9" y="33"/>
                    <a:pt x="9" y="34"/>
                    <a:pt x="9" y="34"/>
                  </a:cubicBezTo>
                  <a:close/>
                  <a:moveTo>
                    <a:pt x="17" y="35"/>
                  </a:moveTo>
                  <a:cubicBezTo>
                    <a:pt x="18" y="35"/>
                    <a:pt x="17" y="33"/>
                    <a:pt x="16" y="33"/>
                  </a:cubicBezTo>
                  <a:cubicBezTo>
                    <a:pt x="16" y="33"/>
                    <a:pt x="16" y="33"/>
                    <a:pt x="16" y="33"/>
                  </a:cubicBezTo>
                  <a:cubicBezTo>
                    <a:pt x="16" y="34"/>
                    <a:pt x="16" y="35"/>
                    <a:pt x="17" y="35"/>
                  </a:cubicBezTo>
                  <a:close/>
                  <a:moveTo>
                    <a:pt x="3" y="34"/>
                  </a:moveTo>
                  <a:cubicBezTo>
                    <a:pt x="3" y="34"/>
                    <a:pt x="4" y="33"/>
                    <a:pt x="3" y="33"/>
                  </a:cubicBezTo>
                  <a:cubicBezTo>
                    <a:pt x="3" y="33"/>
                    <a:pt x="3" y="33"/>
                    <a:pt x="3" y="33"/>
                  </a:cubicBezTo>
                  <a:cubicBezTo>
                    <a:pt x="3" y="33"/>
                    <a:pt x="3" y="34"/>
                    <a:pt x="3" y="34"/>
                  </a:cubicBezTo>
                  <a:close/>
                  <a:moveTo>
                    <a:pt x="11" y="34"/>
                  </a:moveTo>
                  <a:cubicBezTo>
                    <a:pt x="11" y="34"/>
                    <a:pt x="11" y="34"/>
                    <a:pt x="12" y="34"/>
                  </a:cubicBezTo>
                  <a:cubicBezTo>
                    <a:pt x="12" y="34"/>
                    <a:pt x="12" y="33"/>
                    <a:pt x="11" y="33"/>
                  </a:cubicBezTo>
                  <a:cubicBezTo>
                    <a:pt x="11" y="34"/>
                    <a:pt x="11" y="33"/>
                    <a:pt x="11" y="34"/>
                  </a:cubicBezTo>
                  <a:close/>
                  <a:moveTo>
                    <a:pt x="13" y="36"/>
                  </a:moveTo>
                  <a:cubicBezTo>
                    <a:pt x="14" y="35"/>
                    <a:pt x="14" y="34"/>
                    <a:pt x="13" y="34"/>
                  </a:cubicBezTo>
                  <a:cubicBezTo>
                    <a:pt x="13" y="34"/>
                    <a:pt x="13" y="35"/>
                    <a:pt x="13" y="36"/>
                  </a:cubicBezTo>
                  <a:close/>
                  <a:moveTo>
                    <a:pt x="7" y="35"/>
                  </a:moveTo>
                  <a:cubicBezTo>
                    <a:pt x="7" y="35"/>
                    <a:pt x="7" y="35"/>
                    <a:pt x="7" y="35"/>
                  </a:cubicBezTo>
                  <a:cubicBezTo>
                    <a:pt x="7" y="34"/>
                    <a:pt x="6" y="34"/>
                    <a:pt x="6" y="34"/>
                  </a:cubicBezTo>
                  <a:cubicBezTo>
                    <a:pt x="6" y="35"/>
                    <a:pt x="6" y="35"/>
                    <a:pt x="7" y="35"/>
                  </a:cubicBezTo>
                  <a:close/>
                  <a:moveTo>
                    <a:pt x="27" y="36"/>
                  </a:moveTo>
                  <a:cubicBezTo>
                    <a:pt x="28" y="36"/>
                    <a:pt x="28" y="35"/>
                    <a:pt x="28" y="35"/>
                  </a:cubicBezTo>
                  <a:cubicBezTo>
                    <a:pt x="28" y="35"/>
                    <a:pt x="28" y="34"/>
                    <a:pt x="27" y="34"/>
                  </a:cubicBezTo>
                  <a:cubicBezTo>
                    <a:pt x="27" y="35"/>
                    <a:pt x="27" y="35"/>
                    <a:pt x="27" y="36"/>
                  </a:cubicBezTo>
                  <a:close/>
                  <a:moveTo>
                    <a:pt x="23" y="37"/>
                  </a:moveTo>
                  <a:cubicBezTo>
                    <a:pt x="24" y="37"/>
                    <a:pt x="24" y="37"/>
                    <a:pt x="24" y="37"/>
                  </a:cubicBezTo>
                  <a:cubicBezTo>
                    <a:pt x="24" y="37"/>
                    <a:pt x="26" y="35"/>
                    <a:pt x="24" y="35"/>
                  </a:cubicBezTo>
                  <a:cubicBezTo>
                    <a:pt x="24" y="35"/>
                    <a:pt x="24" y="36"/>
                    <a:pt x="23" y="37"/>
                  </a:cubicBezTo>
                  <a:close/>
                  <a:moveTo>
                    <a:pt x="30" y="36"/>
                  </a:moveTo>
                  <a:cubicBezTo>
                    <a:pt x="30" y="36"/>
                    <a:pt x="30" y="36"/>
                    <a:pt x="30" y="36"/>
                  </a:cubicBezTo>
                  <a:cubicBezTo>
                    <a:pt x="31" y="36"/>
                    <a:pt x="31" y="35"/>
                    <a:pt x="30" y="35"/>
                  </a:cubicBezTo>
                  <a:cubicBezTo>
                    <a:pt x="30" y="35"/>
                    <a:pt x="30" y="35"/>
                    <a:pt x="30" y="36"/>
                  </a:cubicBezTo>
                  <a:close/>
                  <a:moveTo>
                    <a:pt x="10" y="37"/>
                  </a:moveTo>
                  <a:cubicBezTo>
                    <a:pt x="11" y="36"/>
                    <a:pt x="10" y="36"/>
                    <a:pt x="10" y="36"/>
                  </a:cubicBezTo>
                  <a:cubicBezTo>
                    <a:pt x="11" y="36"/>
                    <a:pt x="11" y="36"/>
                    <a:pt x="11" y="36"/>
                  </a:cubicBezTo>
                  <a:cubicBezTo>
                    <a:pt x="11" y="35"/>
                    <a:pt x="11" y="35"/>
                    <a:pt x="10" y="35"/>
                  </a:cubicBezTo>
                  <a:cubicBezTo>
                    <a:pt x="10" y="35"/>
                    <a:pt x="9" y="36"/>
                    <a:pt x="10" y="37"/>
                  </a:cubicBezTo>
                  <a:close/>
                  <a:moveTo>
                    <a:pt x="18" y="38"/>
                  </a:moveTo>
                  <a:cubicBezTo>
                    <a:pt x="18" y="38"/>
                    <a:pt x="19" y="37"/>
                    <a:pt x="19" y="37"/>
                  </a:cubicBezTo>
                  <a:cubicBezTo>
                    <a:pt x="18" y="36"/>
                    <a:pt x="18" y="36"/>
                    <a:pt x="18" y="35"/>
                  </a:cubicBezTo>
                  <a:cubicBezTo>
                    <a:pt x="17" y="36"/>
                    <a:pt x="17" y="37"/>
                    <a:pt x="18" y="38"/>
                  </a:cubicBezTo>
                  <a:close/>
                  <a:moveTo>
                    <a:pt x="21" y="38"/>
                  </a:moveTo>
                  <a:cubicBezTo>
                    <a:pt x="22" y="37"/>
                    <a:pt x="22" y="36"/>
                    <a:pt x="21" y="36"/>
                  </a:cubicBezTo>
                  <a:cubicBezTo>
                    <a:pt x="20" y="36"/>
                    <a:pt x="20" y="38"/>
                    <a:pt x="21" y="38"/>
                  </a:cubicBezTo>
                  <a:close/>
                  <a:moveTo>
                    <a:pt x="13" y="36"/>
                  </a:moveTo>
                  <a:cubicBezTo>
                    <a:pt x="13" y="36"/>
                    <a:pt x="13" y="36"/>
                    <a:pt x="12" y="36"/>
                  </a:cubicBezTo>
                  <a:cubicBezTo>
                    <a:pt x="12" y="36"/>
                    <a:pt x="12" y="36"/>
                    <a:pt x="13" y="36"/>
                  </a:cubicBezTo>
                  <a:close/>
                  <a:moveTo>
                    <a:pt x="14" y="37"/>
                  </a:moveTo>
                  <a:cubicBezTo>
                    <a:pt x="14" y="38"/>
                    <a:pt x="15" y="38"/>
                    <a:pt x="15" y="39"/>
                  </a:cubicBezTo>
                  <a:cubicBezTo>
                    <a:pt x="16" y="38"/>
                    <a:pt x="16" y="36"/>
                    <a:pt x="14" y="36"/>
                  </a:cubicBezTo>
                  <a:cubicBezTo>
                    <a:pt x="14" y="36"/>
                    <a:pt x="14" y="36"/>
                    <a:pt x="14" y="37"/>
                  </a:cubicBezTo>
                  <a:close/>
                  <a:moveTo>
                    <a:pt x="8" y="38"/>
                  </a:moveTo>
                  <a:cubicBezTo>
                    <a:pt x="8" y="38"/>
                    <a:pt x="8" y="38"/>
                    <a:pt x="9" y="38"/>
                  </a:cubicBezTo>
                  <a:cubicBezTo>
                    <a:pt x="8" y="38"/>
                    <a:pt x="8" y="37"/>
                    <a:pt x="8" y="36"/>
                  </a:cubicBezTo>
                  <a:cubicBezTo>
                    <a:pt x="7" y="36"/>
                    <a:pt x="7" y="36"/>
                    <a:pt x="7" y="36"/>
                  </a:cubicBezTo>
                  <a:cubicBezTo>
                    <a:pt x="7" y="37"/>
                    <a:pt x="8" y="37"/>
                    <a:pt x="8" y="38"/>
                  </a:cubicBezTo>
                  <a:close/>
                  <a:moveTo>
                    <a:pt x="25" y="39"/>
                  </a:moveTo>
                  <a:cubicBezTo>
                    <a:pt x="25" y="38"/>
                    <a:pt x="27" y="37"/>
                    <a:pt x="26" y="37"/>
                  </a:cubicBezTo>
                  <a:cubicBezTo>
                    <a:pt x="25" y="37"/>
                    <a:pt x="24" y="38"/>
                    <a:pt x="25" y="39"/>
                  </a:cubicBezTo>
                  <a:close/>
                  <a:moveTo>
                    <a:pt x="8" y="42"/>
                  </a:moveTo>
                  <a:cubicBezTo>
                    <a:pt x="8" y="41"/>
                    <a:pt x="7" y="41"/>
                    <a:pt x="7" y="40"/>
                  </a:cubicBezTo>
                  <a:cubicBezTo>
                    <a:pt x="6" y="39"/>
                    <a:pt x="6" y="37"/>
                    <a:pt x="5" y="37"/>
                  </a:cubicBezTo>
                  <a:cubicBezTo>
                    <a:pt x="5" y="39"/>
                    <a:pt x="6" y="41"/>
                    <a:pt x="8" y="42"/>
                  </a:cubicBezTo>
                  <a:close/>
                  <a:moveTo>
                    <a:pt x="28" y="39"/>
                  </a:moveTo>
                  <a:cubicBezTo>
                    <a:pt x="28" y="39"/>
                    <a:pt x="29" y="38"/>
                    <a:pt x="29" y="37"/>
                  </a:cubicBezTo>
                  <a:cubicBezTo>
                    <a:pt x="29" y="37"/>
                    <a:pt x="29" y="37"/>
                    <a:pt x="29" y="37"/>
                  </a:cubicBezTo>
                  <a:cubicBezTo>
                    <a:pt x="29" y="38"/>
                    <a:pt x="28" y="39"/>
                    <a:pt x="28" y="39"/>
                  </a:cubicBezTo>
                  <a:close/>
                  <a:moveTo>
                    <a:pt x="14" y="38"/>
                  </a:moveTo>
                  <a:cubicBezTo>
                    <a:pt x="14" y="38"/>
                    <a:pt x="14" y="39"/>
                    <a:pt x="14" y="39"/>
                  </a:cubicBezTo>
                  <a:cubicBezTo>
                    <a:pt x="14" y="38"/>
                    <a:pt x="14" y="38"/>
                    <a:pt x="14" y="38"/>
                  </a:cubicBezTo>
                  <a:cubicBezTo>
                    <a:pt x="14" y="38"/>
                    <a:pt x="14" y="38"/>
                    <a:pt x="14" y="38"/>
                  </a:cubicBezTo>
                  <a:close/>
                  <a:moveTo>
                    <a:pt x="19" y="40"/>
                  </a:moveTo>
                  <a:cubicBezTo>
                    <a:pt x="19" y="40"/>
                    <a:pt x="19" y="40"/>
                    <a:pt x="20" y="41"/>
                  </a:cubicBezTo>
                  <a:cubicBezTo>
                    <a:pt x="20" y="40"/>
                    <a:pt x="20" y="40"/>
                    <a:pt x="20" y="39"/>
                  </a:cubicBezTo>
                  <a:cubicBezTo>
                    <a:pt x="20" y="39"/>
                    <a:pt x="20" y="38"/>
                    <a:pt x="20" y="38"/>
                  </a:cubicBezTo>
                  <a:cubicBezTo>
                    <a:pt x="19" y="39"/>
                    <a:pt x="19" y="39"/>
                    <a:pt x="19" y="40"/>
                  </a:cubicBezTo>
                  <a:close/>
                  <a:moveTo>
                    <a:pt x="16" y="41"/>
                  </a:moveTo>
                  <a:cubicBezTo>
                    <a:pt x="17" y="41"/>
                    <a:pt x="17" y="40"/>
                    <a:pt x="17" y="40"/>
                  </a:cubicBezTo>
                  <a:cubicBezTo>
                    <a:pt x="17" y="39"/>
                    <a:pt x="17" y="39"/>
                    <a:pt x="16" y="38"/>
                  </a:cubicBezTo>
                  <a:cubicBezTo>
                    <a:pt x="16" y="39"/>
                    <a:pt x="15" y="41"/>
                    <a:pt x="16" y="41"/>
                  </a:cubicBezTo>
                  <a:close/>
                  <a:moveTo>
                    <a:pt x="22" y="40"/>
                  </a:moveTo>
                  <a:cubicBezTo>
                    <a:pt x="23" y="39"/>
                    <a:pt x="23" y="39"/>
                    <a:pt x="23" y="38"/>
                  </a:cubicBezTo>
                  <a:cubicBezTo>
                    <a:pt x="23" y="38"/>
                    <a:pt x="23" y="38"/>
                    <a:pt x="23" y="38"/>
                  </a:cubicBezTo>
                  <a:cubicBezTo>
                    <a:pt x="23" y="39"/>
                    <a:pt x="22" y="39"/>
                    <a:pt x="22" y="40"/>
                  </a:cubicBezTo>
                  <a:close/>
                  <a:moveTo>
                    <a:pt x="25" y="42"/>
                  </a:moveTo>
                  <a:cubicBezTo>
                    <a:pt x="25" y="42"/>
                    <a:pt x="25" y="41"/>
                    <a:pt x="25" y="41"/>
                  </a:cubicBezTo>
                  <a:cubicBezTo>
                    <a:pt x="25" y="40"/>
                    <a:pt x="27" y="39"/>
                    <a:pt x="27" y="38"/>
                  </a:cubicBezTo>
                  <a:cubicBezTo>
                    <a:pt x="26" y="39"/>
                    <a:pt x="25" y="40"/>
                    <a:pt x="25" y="42"/>
                  </a:cubicBezTo>
                  <a:close/>
                  <a:moveTo>
                    <a:pt x="26" y="43"/>
                  </a:moveTo>
                  <a:cubicBezTo>
                    <a:pt x="26" y="43"/>
                    <a:pt x="27" y="42"/>
                    <a:pt x="27" y="43"/>
                  </a:cubicBezTo>
                  <a:cubicBezTo>
                    <a:pt x="28" y="41"/>
                    <a:pt x="29" y="40"/>
                    <a:pt x="30" y="39"/>
                  </a:cubicBezTo>
                  <a:cubicBezTo>
                    <a:pt x="30" y="38"/>
                    <a:pt x="30" y="38"/>
                    <a:pt x="30" y="38"/>
                  </a:cubicBezTo>
                  <a:cubicBezTo>
                    <a:pt x="29" y="40"/>
                    <a:pt x="27" y="41"/>
                    <a:pt x="26" y="43"/>
                  </a:cubicBezTo>
                  <a:close/>
                  <a:moveTo>
                    <a:pt x="14" y="41"/>
                  </a:moveTo>
                  <a:cubicBezTo>
                    <a:pt x="14" y="40"/>
                    <a:pt x="13" y="39"/>
                    <a:pt x="13" y="39"/>
                  </a:cubicBezTo>
                  <a:cubicBezTo>
                    <a:pt x="13" y="40"/>
                    <a:pt x="13" y="40"/>
                    <a:pt x="14" y="41"/>
                  </a:cubicBezTo>
                  <a:close/>
                  <a:moveTo>
                    <a:pt x="10" y="40"/>
                  </a:moveTo>
                  <a:cubicBezTo>
                    <a:pt x="10" y="40"/>
                    <a:pt x="10" y="41"/>
                    <a:pt x="10" y="41"/>
                  </a:cubicBezTo>
                  <a:cubicBezTo>
                    <a:pt x="10" y="40"/>
                    <a:pt x="11" y="40"/>
                    <a:pt x="11" y="40"/>
                  </a:cubicBezTo>
                  <a:cubicBezTo>
                    <a:pt x="11" y="40"/>
                    <a:pt x="10" y="40"/>
                    <a:pt x="10" y="40"/>
                  </a:cubicBezTo>
                  <a:cubicBezTo>
                    <a:pt x="10" y="40"/>
                    <a:pt x="10" y="40"/>
                    <a:pt x="10" y="40"/>
                  </a:cubicBezTo>
                  <a:close/>
                  <a:moveTo>
                    <a:pt x="23" y="41"/>
                  </a:moveTo>
                  <a:cubicBezTo>
                    <a:pt x="24" y="41"/>
                    <a:pt x="24" y="40"/>
                    <a:pt x="24" y="40"/>
                  </a:cubicBezTo>
                  <a:cubicBezTo>
                    <a:pt x="24" y="41"/>
                    <a:pt x="23" y="41"/>
                    <a:pt x="23" y="41"/>
                  </a:cubicBezTo>
                  <a:close/>
                  <a:moveTo>
                    <a:pt x="21" y="42"/>
                  </a:moveTo>
                  <a:cubicBezTo>
                    <a:pt x="21" y="42"/>
                    <a:pt x="21" y="41"/>
                    <a:pt x="22" y="41"/>
                  </a:cubicBezTo>
                  <a:cubicBezTo>
                    <a:pt x="21" y="41"/>
                    <a:pt x="22" y="41"/>
                    <a:pt x="21" y="41"/>
                  </a:cubicBezTo>
                  <a:cubicBezTo>
                    <a:pt x="21" y="41"/>
                    <a:pt x="21" y="42"/>
                    <a:pt x="21" y="42"/>
                  </a:cubicBezTo>
                  <a:close/>
                  <a:moveTo>
                    <a:pt x="17" y="43"/>
                  </a:moveTo>
                  <a:cubicBezTo>
                    <a:pt x="18" y="43"/>
                    <a:pt x="18" y="43"/>
                    <a:pt x="19" y="43"/>
                  </a:cubicBezTo>
                  <a:cubicBezTo>
                    <a:pt x="19" y="42"/>
                    <a:pt x="18" y="41"/>
                    <a:pt x="18" y="41"/>
                  </a:cubicBezTo>
                  <a:cubicBezTo>
                    <a:pt x="18" y="42"/>
                    <a:pt x="17" y="42"/>
                    <a:pt x="17" y="43"/>
                  </a:cubicBezTo>
                  <a:close/>
                  <a:moveTo>
                    <a:pt x="11" y="41"/>
                  </a:moveTo>
                  <a:cubicBezTo>
                    <a:pt x="11" y="42"/>
                    <a:pt x="12" y="42"/>
                    <a:pt x="12" y="43"/>
                  </a:cubicBezTo>
                  <a:cubicBezTo>
                    <a:pt x="12" y="42"/>
                    <a:pt x="12" y="41"/>
                    <a:pt x="11" y="41"/>
                  </a:cubicBezTo>
                  <a:cubicBezTo>
                    <a:pt x="11" y="41"/>
                    <a:pt x="11" y="41"/>
                    <a:pt x="11" y="41"/>
                  </a:cubicBezTo>
                  <a:close/>
                  <a:moveTo>
                    <a:pt x="13" y="43"/>
                  </a:moveTo>
                  <a:cubicBezTo>
                    <a:pt x="13" y="43"/>
                    <a:pt x="13" y="42"/>
                    <a:pt x="13" y="42"/>
                  </a:cubicBezTo>
                  <a:cubicBezTo>
                    <a:pt x="13" y="42"/>
                    <a:pt x="12" y="42"/>
                    <a:pt x="12" y="42"/>
                  </a:cubicBezTo>
                  <a:cubicBezTo>
                    <a:pt x="12" y="42"/>
                    <a:pt x="13" y="43"/>
                    <a:pt x="13" y="43"/>
                  </a:cubicBezTo>
                  <a:close/>
                  <a:moveTo>
                    <a:pt x="14" y="44"/>
                  </a:moveTo>
                  <a:cubicBezTo>
                    <a:pt x="14" y="44"/>
                    <a:pt x="14" y="43"/>
                    <a:pt x="13" y="43"/>
                  </a:cubicBezTo>
                  <a:cubicBezTo>
                    <a:pt x="13" y="44"/>
                    <a:pt x="13" y="44"/>
                    <a:pt x="13" y="44"/>
                  </a:cubicBezTo>
                  <a:cubicBezTo>
                    <a:pt x="13" y="44"/>
                    <a:pt x="14" y="44"/>
                    <a:pt x="14" y="45"/>
                  </a:cubicBezTo>
                  <a:cubicBezTo>
                    <a:pt x="14" y="45"/>
                    <a:pt x="14" y="45"/>
                    <a:pt x="14" y="44"/>
                  </a:cubicBezTo>
                  <a:cubicBezTo>
                    <a:pt x="14" y="45"/>
                    <a:pt x="14" y="44"/>
                    <a:pt x="14" y="44"/>
                  </a:cubicBezTo>
                  <a:close/>
                  <a:moveTo>
                    <a:pt x="22" y="44"/>
                  </a:moveTo>
                  <a:cubicBezTo>
                    <a:pt x="22" y="44"/>
                    <a:pt x="23" y="44"/>
                    <a:pt x="23" y="44"/>
                  </a:cubicBezTo>
                  <a:cubicBezTo>
                    <a:pt x="22" y="44"/>
                    <a:pt x="22" y="44"/>
                    <a:pt x="22" y="44"/>
                  </a:cubicBezTo>
                  <a:close/>
                  <a:moveTo>
                    <a:pt x="14" y="45"/>
                  </a:moveTo>
                  <a:cubicBezTo>
                    <a:pt x="15" y="46"/>
                    <a:pt x="17" y="47"/>
                    <a:pt x="18" y="46"/>
                  </a:cubicBezTo>
                  <a:cubicBezTo>
                    <a:pt x="17" y="46"/>
                    <a:pt x="16" y="45"/>
                    <a:pt x="16" y="45"/>
                  </a:cubicBezTo>
                  <a:cubicBezTo>
                    <a:pt x="16" y="45"/>
                    <a:pt x="16" y="45"/>
                    <a:pt x="15" y="45"/>
                  </a:cubicBezTo>
                  <a:cubicBezTo>
                    <a:pt x="15" y="46"/>
                    <a:pt x="15" y="45"/>
                    <a:pt x="14" y="45"/>
                  </a:cubicBezTo>
                  <a:close/>
                  <a:moveTo>
                    <a:pt x="19" y="46"/>
                  </a:moveTo>
                  <a:cubicBezTo>
                    <a:pt x="20" y="46"/>
                    <a:pt x="21" y="46"/>
                    <a:pt x="22" y="46"/>
                  </a:cubicBezTo>
                  <a:cubicBezTo>
                    <a:pt x="21" y="46"/>
                    <a:pt x="20" y="46"/>
                    <a:pt x="19" y="46"/>
                  </a:cubicBezTo>
                  <a:cubicBezTo>
                    <a:pt x="19" y="46"/>
                    <a:pt x="19" y="46"/>
                    <a:pt x="1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grpSp>
      <p:pic>
        <p:nvPicPr>
          <p:cNvPr id="1026" name="Picture 2" descr="Everything You Ever Wanted To Know About Computer Vision. | by Ilija  Mihajlovic | Towards Data Science">
            <a:extLst>
              <a:ext uri="{FF2B5EF4-FFF2-40B4-BE49-F238E27FC236}">
                <a16:creationId xmlns:a16="http://schemas.microsoft.com/office/drawing/2014/main" id="{DC523773-5708-A508-0833-1ED694EBBF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1217592"/>
            <a:ext cx="4176464" cy="234717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7">
            <a:extLst>
              <a:ext uri="{FF2B5EF4-FFF2-40B4-BE49-F238E27FC236}">
                <a16:creationId xmlns:a16="http://schemas.microsoft.com/office/drawing/2014/main" id="{AFBEC709-AA1F-0C70-A61C-0E4D082FC069}"/>
              </a:ext>
            </a:extLst>
          </p:cNvPr>
          <p:cNvSpPr txBox="1">
            <a:spLocks noChangeArrowheads="1"/>
          </p:cNvSpPr>
          <p:nvPr/>
        </p:nvSpPr>
        <p:spPr bwMode="auto">
          <a:xfrm>
            <a:off x="2771800" y="3941907"/>
            <a:ext cx="65527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AU" altLang="zh-CN" sz="2000" dirty="0">
                <a:latin typeface="微软雅黑" panose="020B0503020204020204" pitchFamily="34" charset="-122"/>
                <a:ea typeface="微软雅黑" panose="020B0503020204020204" pitchFamily="34" charset="-122"/>
              </a:rPr>
              <a:t>Identify </a:t>
            </a:r>
            <a:r>
              <a:rPr lang="en-US" altLang="zh-CN" sz="2000" dirty="0">
                <a:latin typeface="微软雅黑" panose="020B0503020204020204" pitchFamily="34" charset="-122"/>
                <a:ea typeface="微软雅黑" panose="020B0503020204020204" pitchFamily="34" charset="-122"/>
              </a:rPr>
              <a:t>O</a:t>
            </a:r>
            <a:r>
              <a:rPr lang="en-AU" altLang="zh-CN" sz="2000" dirty="0" err="1">
                <a:latin typeface="微软雅黑" panose="020B0503020204020204" pitchFamily="34" charset="-122"/>
                <a:ea typeface="微软雅黑" panose="020B0503020204020204" pitchFamily="34" charset="-122"/>
              </a:rPr>
              <a:t>bjects</a:t>
            </a:r>
            <a:r>
              <a:rPr lang="en-AU" altLang="zh-CN" sz="2000" dirty="0">
                <a:latin typeface="微软雅黑" panose="020B0503020204020204" pitchFamily="34" charset="-122"/>
                <a:ea typeface="微软雅黑" panose="020B0503020204020204" pitchFamily="34" charset="-122"/>
              </a:rPr>
              <a:t> → Classify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a:t>
            </a:r>
            <a:r>
              <a:rPr lang="en-AU" altLang="zh-CN" sz="2000" dirty="0">
                <a:latin typeface="微软雅黑" panose="020B0503020204020204" pitchFamily="34" charset="-122"/>
                <a:ea typeface="微软雅黑" panose="020B0503020204020204" pitchFamily="34" charset="-122"/>
              </a:rPr>
              <a:t>Perform Operations</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4758175"/>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_文本框 8"/>
          <p:cNvSpPr txBox="1"/>
          <p:nvPr>
            <p:custDataLst>
              <p:tags r:id="rId1"/>
            </p:custDataLst>
          </p:nvPr>
        </p:nvSpPr>
        <p:spPr>
          <a:xfrm>
            <a:off x="4040178" y="1526882"/>
            <a:ext cx="3461154" cy="3205108"/>
          </a:xfrm>
          <a:prstGeom prst="rect">
            <a:avLst/>
          </a:prstGeom>
          <a:noFill/>
        </p:spPr>
        <p:txBody>
          <a:bodyPr wrap="square" rtlCol="0">
            <a:spAutoFit/>
          </a:bodyPr>
          <a:lstStyle/>
          <a:p>
            <a:pPr>
              <a:lnSpc>
                <a:spcPct val="30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1.</a:t>
            </a:r>
            <a:r>
              <a:rPr lang="en-US" altLang="zh-CN" sz="1400" dirty="0"/>
              <a:t> AI </a:t>
            </a:r>
            <a:r>
              <a:rPr lang="zh-CN" altLang="en-US" sz="1400" dirty="0"/>
              <a:t>→</a:t>
            </a:r>
            <a:r>
              <a:rPr lang="en-US" altLang="zh-CN" sz="1400" dirty="0"/>
              <a:t> ANN</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endParaRPr>
          </a:p>
          <a:p>
            <a:pPr>
              <a:lnSpc>
                <a:spcPct val="30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2.</a:t>
            </a:r>
            <a:r>
              <a:rPr lang="en-US" altLang="zh-CN" sz="1400" dirty="0"/>
              <a:t> History of ANN</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endParaRPr>
          </a:p>
          <a:p>
            <a:pPr>
              <a:lnSpc>
                <a:spcPct val="30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3.</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 </a:t>
            </a:r>
            <a:r>
              <a:rPr lang="en-US" altLang="zh-CN" sz="1400" dirty="0"/>
              <a:t>ANN Model</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endParaRPr>
          </a:p>
          <a:p>
            <a:pPr>
              <a:lnSpc>
                <a:spcPct val="30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rPr>
              <a:t>4.</a:t>
            </a:r>
            <a:r>
              <a:rPr lang="en-US" altLang="zh-CN" sz="1400" dirty="0"/>
              <a:t> Applications</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endParaRPr>
          </a:p>
          <a:p>
            <a:pPr>
              <a:lnSpc>
                <a:spcPct val="30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endParaRPr>
          </a:p>
        </p:txBody>
      </p:sp>
      <p:sp>
        <p:nvSpPr>
          <p:cNvPr id="11" name="PA_文本框 10"/>
          <p:cNvSpPr txBox="1"/>
          <p:nvPr>
            <p:custDataLst>
              <p:tags r:id="rId2"/>
            </p:custDataLst>
          </p:nvPr>
        </p:nvSpPr>
        <p:spPr>
          <a:xfrm>
            <a:off x="3613429" y="673357"/>
            <a:ext cx="3922677" cy="769441"/>
          </a:xfrm>
          <a:prstGeom prst="rect">
            <a:avLst/>
          </a:prstGeom>
          <a:noFill/>
        </p:spPr>
        <p:txBody>
          <a:bodyPr wrap="none" rtlCol="0">
            <a:spAutoFit/>
          </a:bodyPr>
          <a:lstStyle/>
          <a:p>
            <a:r>
              <a:rPr lang="en-US" altLang="zh-CN" sz="4400" dirty="0">
                <a:latin typeface="微软雅黑" panose="020B0503020204020204" pitchFamily="34" charset="-122"/>
                <a:ea typeface="微软雅黑" panose="020B0503020204020204" pitchFamily="34" charset="-122"/>
                <a:cs typeface="落落补 汤圆" pitchFamily="2" charset="-128"/>
              </a:rPr>
              <a:t>Content Table</a:t>
            </a:r>
            <a:endParaRPr lang="zh-CN" altLang="en-US" sz="4400" dirty="0">
              <a:latin typeface="微软雅黑" panose="020B0503020204020204" pitchFamily="34" charset="-122"/>
              <a:ea typeface="微软雅黑" panose="020B0503020204020204" pitchFamily="34" charset="-122"/>
              <a:cs typeface="落落补 汤圆" pitchFamily="2" charset="-128"/>
            </a:endParaRPr>
          </a:p>
        </p:txBody>
      </p:sp>
      <p:sp>
        <p:nvSpPr>
          <p:cNvPr id="64" name="PA_任意多边形 63"/>
          <p:cNvSpPr/>
          <p:nvPr>
            <p:custDataLst>
              <p:tags r:id="rId3"/>
            </p:custDataLst>
          </p:nvPr>
        </p:nvSpPr>
        <p:spPr>
          <a:xfrm>
            <a:off x="3779912" y="1561287"/>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6" name="PA_任意多边形 65"/>
          <p:cNvSpPr/>
          <p:nvPr>
            <p:custDataLst>
              <p:tags r:id="rId4"/>
            </p:custDataLst>
          </p:nvPr>
        </p:nvSpPr>
        <p:spPr>
          <a:xfrm>
            <a:off x="3811329" y="2214049"/>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7" name="PA_任意多边形 66"/>
          <p:cNvSpPr/>
          <p:nvPr>
            <p:custDataLst>
              <p:tags r:id="rId5"/>
            </p:custDataLst>
          </p:nvPr>
        </p:nvSpPr>
        <p:spPr>
          <a:xfrm>
            <a:off x="3752145" y="2866811"/>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8" name="PA_任意多边形 67"/>
          <p:cNvSpPr/>
          <p:nvPr>
            <p:custDataLst>
              <p:tags r:id="rId6"/>
            </p:custDataLst>
          </p:nvPr>
        </p:nvSpPr>
        <p:spPr>
          <a:xfrm>
            <a:off x="3752145" y="3519573"/>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9" name="PA_任意多边形 68"/>
          <p:cNvSpPr/>
          <p:nvPr>
            <p:custDataLst>
              <p:tags r:id="rId7"/>
            </p:custDataLst>
          </p:nvPr>
        </p:nvSpPr>
        <p:spPr>
          <a:xfrm>
            <a:off x="3769611" y="4172334"/>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pic>
        <p:nvPicPr>
          <p:cNvPr id="2" name="PA_图片 1"/>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1280877" y="-14610"/>
            <a:ext cx="2416027" cy="4348105"/>
          </a:xfrm>
          <a:prstGeom prst="rect">
            <a:avLst/>
          </a:prstGeom>
        </p:spPr>
      </p:pic>
    </p:spTree>
    <p:extLst>
      <p:ext uri="{BB962C8B-B14F-4D97-AF65-F5344CB8AC3E}">
        <p14:creationId xmlns:p14="http://schemas.microsoft.com/office/powerpoint/2010/main" val="2950013751"/>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grpId="0" nodeType="withEffect">
                                  <p:stCondLst>
                                    <p:cond delay="60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64"/>
                                        </p:tgtEl>
                                        <p:attrNameLst>
                                          <p:attrName>style.visibility</p:attrName>
                                        </p:attrNameLst>
                                      </p:cBhvr>
                                      <p:to>
                                        <p:strVal val="visible"/>
                                      </p:to>
                                    </p:set>
                                    <p:animEffect transition="in" filter="wipe(left)">
                                      <p:cBhvr>
                                        <p:cTn id="17" dur="500"/>
                                        <p:tgtEl>
                                          <p:spTgt spid="64"/>
                                        </p:tgtEl>
                                      </p:cBhvr>
                                    </p:animEffect>
                                  </p:childTnLst>
                                </p:cTn>
                              </p:par>
                              <p:par>
                                <p:cTn id="18" presetID="22" presetClass="entr" presetSubtype="8" fill="hold" grpId="0" nodeType="withEffect">
                                  <p:stCondLst>
                                    <p:cond delay="120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par>
                                <p:cTn id="21" presetID="22" presetClass="entr" presetSubtype="8" fill="hold" grpId="0" nodeType="withEffect">
                                  <p:stCondLst>
                                    <p:cond delay="1500"/>
                                  </p:stCondLst>
                                  <p:childTnLst>
                                    <p:set>
                                      <p:cBhvr>
                                        <p:cTn id="22" dur="1" fill="hold">
                                          <p:stCondLst>
                                            <p:cond delay="0"/>
                                          </p:stCondLst>
                                        </p:cTn>
                                        <p:tgtEl>
                                          <p:spTgt spid="67"/>
                                        </p:tgtEl>
                                        <p:attrNameLst>
                                          <p:attrName>style.visibility</p:attrName>
                                        </p:attrNameLst>
                                      </p:cBhvr>
                                      <p:to>
                                        <p:strVal val="visible"/>
                                      </p:to>
                                    </p:set>
                                    <p:animEffect transition="in" filter="wipe(left)">
                                      <p:cBhvr>
                                        <p:cTn id="23" dur="500"/>
                                        <p:tgtEl>
                                          <p:spTgt spid="67"/>
                                        </p:tgtEl>
                                      </p:cBhvr>
                                    </p:animEffect>
                                  </p:childTnLst>
                                </p:cTn>
                              </p:par>
                              <p:par>
                                <p:cTn id="24" presetID="22" presetClass="entr" presetSubtype="8" fill="hold" grpId="0" nodeType="withEffect">
                                  <p:stCondLst>
                                    <p:cond delay="1800"/>
                                  </p:stCondLst>
                                  <p:childTnLst>
                                    <p:set>
                                      <p:cBhvr>
                                        <p:cTn id="25" dur="1" fill="hold">
                                          <p:stCondLst>
                                            <p:cond delay="0"/>
                                          </p:stCondLst>
                                        </p:cTn>
                                        <p:tgtEl>
                                          <p:spTgt spid="68"/>
                                        </p:tgtEl>
                                        <p:attrNameLst>
                                          <p:attrName>style.visibility</p:attrName>
                                        </p:attrNameLst>
                                      </p:cBhvr>
                                      <p:to>
                                        <p:strVal val="visible"/>
                                      </p:to>
                                    </p:set>
                                    <p:animEffect transition="in" filter="wipe(left)">
                                      <p:cBhvr>
                                        <p:cTn id="26" dur="500"/>
                                        <p:tgtEl>
                                          <p:spTgt spid="68"/>
                                        </p:tgtEl>
                                      </p:cBhvr>
                                    </p:animEffect>
                                  </p:childTnLst>
                                </p:cTn>
                              </p:par>
                              <p:par>
                                <p:cTn id="27" presetID="22" presetClass="entr" presetSubtype="8" fill="hold" grpId="0" nodeType="withEffect">
                                  <p:stCondLst>
                                    <p:cond delay="210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64" grpId="0" animBg="1"/>
      <p:bldP spid="66" grpId="0" animBg="1"/>
      <p:bldP spid="67" grpId="0" animBg="1"/>
      <p:bldP spid="68"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PA_chenying0907 13"/>
          <p:cNvGrpSpPr/>
          <p:nvPr>
            <p:custDataLst>
              <p:tags r:id="rId1"/>
            </p:custDataLst>
          </p:nvPr>
        </p:nvGrpSpPr>
        <p:grpSpPr>
          <a:xfrm>
            <a:off x="1403648" y="396057"/>
            <a:ext cx="6192688" cy="638874"/>
            <a:chOff x="1492256" y="540073"/>
            <a:chExt cx="6192688" cy="638874"/>
          </a:xfrm>
        </p:grpSpPr>
        <p:sp>
          <p:nvSpPr>
            <p:cNvPr id="15" name="任意多边形 14"/>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1" name="文本框 7"/>
            <p:cNvSpPr txBox="1">
              <a:spLocks noChangeArrowheads="1"/>
            </p:cNvSpPr>
            <p:nvPr/>
          </p:nvSpPr>
          <p:spPr bwMode="auto">
            <a:xfrm>
              <a:off x="3385933" y="540073"/>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Game AI – Dota AI</a:t>
              </a:r>
              <a:endParaRPr lang="zh-CN" altLang="en-US" sz="2000" dirty="0">
                <a:latin typeface="微软雅黑" panose="020B0503020204020204" pitchFamily="34" charset="-122"/>
                <a:ea typeface="微软雅黑" panose="020B0503020204020204" pitchFamily="34" charset="-122"/>
              </a:endParaRPr>
            </a:p>
          </p:txBody>
        </p:sp>
      </p:grpSp>
      <p:sp>
        <p:nvSpPr>
          <p:cNvPr id="6" name="PA_任意多边形 56"/>
          <p:cNvSpPr>
            <a:spLocks/>
          </p:cNvSpPr>
          <p:nvPr>
            <p:custDataLst>
              <p:tags r:id="rId2"/>
            </p:custDataLst>
          </p:nvPr>
        </p:nvSpPr>
        <p:spPr bwMode="auto">
          <a:xfrm>
            <a:off x="1856979" y="1419623"/>
            <a:ext cx="2497365" cy="1766451"/>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PA_任意多边形 56"/>
          <p:cNvSpPr>
            <a:spLocks/>
          </p:cNvSpPr>
          <p:nvPr>
            <p:custDataLst>
              <p:tags r:id="rId3"/>
            </p:custDataLst>
          </p:nvPr>
        </p:nvSpPr>
        <p:spPr bwMode="auto">
          <a:xfrm>
            <a:off x="4696123" y="1419622"/>
            <a:ext cx="2497365" cy="1766451"/>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3" name="Picture 2">
            <a:extLst>
              <a:ext uri="{FF2B5EF4-FFF2-40B4-BE49-F238E27FC236}">
                <a16:creationId xmlns:a16="http://schemas.microsoft.com/office/drawing/2014/main" id="{31BA6BF8-5A0A-7C6F-3041-CA7F724BBCD8}"/>
              </a:ext>
            </a:extLst>
          </p:cNvPr>
          <p:cNvPicPr>
            <a:picLocks noChangeAspect="1"/>
          </p:cNvPicPr>
          <p:nvPr/>
        </p:nvPicPr>
        <p:blipFill>
          <a:blip r:embed="rId6"/>
          <a:stretch>
            <a:fillRect/>
          </a:stretch>
        </p:blipFill>
        <p:spPr>
          <a:xfrm>
            <a:off x="1556285" y="1225109"/>
            <a:ext cx="2911602" cy="2298660"/>
          </a:xfrm>
          <a:prstGeom prst="rect">
            <a:avLst/>
          </a:prstGeom>
        </p:spPr>
      </p:pic>
      <p:sp>
        <p:nvSpPr>
          <p:cNvPr id="11" name="TextBox 10">
            <a:extLst>
              <a:ext uri="{FF2B5EF4-FFF2-40B4-BE49-F238E27FC236}">
                <a16:creationId xmlns:a16="http://schemas.microsoft.com/office/drawing/2014/main" id="{35CCDB59-2F59-5F6F-EABC-DFBD1C55823D}"/>
              </a:ext>
            </a:extLst>
          </p:cNvPr>
          <p:cNvSpPr txBox="1"/>
          <p:nvPr/>
        </p:nvSpPr>
        <p:spPr>
          <a:xfrm>
            <a:off x="1556285" y="3863499"/>
            <a:ext cx="5730736" cy="369332"/>
          </a:xfrm>
          <a:prstGeom prst="rect">
            <a:avLst/>
          </a:prstGeom>
          <a:noFill/>
        </p:spPr>
        <p:txBody>
          <a:bodyPr wrap="square">
            <a:spAutoFit/>
          </a:bodyPr>
          <a:lstStyle/>
          <a:p>
            <a:r>
              <a:rPr lang="zh-CN" altLang="en-US" dirty="0"/>
              <a:t>AI defeated the human champion team with a score of 2:0</a:t>
            </a:r>
          </a:p>
        </p:txBody>
      </p:sp>
      <p:pic>
        <p:nvPicPr>
          <p:cNvPr id="4" name="Picture 3">
            <a:extLst>
              <a:ext uri="{FF2B5EF4-FFF2-40B4-BE49-F238E27FC236}">
                <a16:creationId xmlns:a16="http://schemas.microsoft.com/office/drawing/2014/main" id="{DC3D0058-995A-90CA-CA85-15E5DB0238FA}"/>
              </a:ext>
            </a:extLst>
          </p:cNvPr>
          <p:cNvPicPr>
            <a:picLocks noChangeAspect="1"/>
          </p:cNvPicPr>
          <p:nvPr/>
        </p:nvPicPr>
        <p:blipFill>
          <a:blip r:embed="rId7"/>
          <a:stretch>
            <a:fillRect/>
          </a:stretch>
        </p:blipFill>
        <p:spPr>
          <a:xfrm>
            <a:off x="4497656" y="1225109"/>
            <a:ext cx="2984433" cy="2304748"/>
          </a:xfrm>
          <a:prstGeom prst="rect">
            <a:avLst/>
          </a:prstGeom>
        </p:spPr>
      </p:pic>
    </p:spTree>
    <p:extLst>
      <p:ext uri="{BB962C8B-B14F-4D97-AF65-F5344CB8AC3E}">
        <p14:creationId xmlns:p14="http://schemas.microsoft.com/office/powerpoint/2010/main" val="4121758212"/>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A_任意多边形 140"/>
          <p:cNvSpPr>
            <a:spLocks noEditPoints="1"/>
          </p:cNvSpPr>
          <p:nvPr>
            <p:custDataLst>
              <p:tags r:id="rId1"/>
            </p:custDataLst>
          </p:nvPr>
        </p:nvSpPr>
        <p:spPr bwMode="auto">
          <a:xfrm rot="16862230">
            <a:off x="3065808" y="1758248"/>
            <a:ext cx="2900868" cy="968522"/>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chemeClr val="accent6">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zh-CN" altLang="en-US" sz="2400"/>
          </a:p>
        </p:txBody>
      </p:sp>
      <p:grpSp>
        <p:nvGrpSpPr>
          <p:cNvPr id="6" name="PA_chenying0907 5"/>
          <p:cNvGrpSpPr/>
          <p:nvPr>
            <p:custDataLst>
              <p:tags r:id="rId2"/>
            </p:custDataLst>
          </p:nvPr>
        </p:nvGrpSpPr>
        <p:grpSpPr>
          <a:xfrm>
            <a:off x="2448573" y="1781383"/>
            <a:ext cx="4540704" cy="1074057"/>
            <a:chOff x="3659868" y="841828"/>
            <a:chExt cx="4540704" cy="1074057"/>
          </a:xfrm>
        </p:grpSpPr>
        <p:sp>
          <p:nvSpPr>
            <p:cNvPr id="7" name="任意多边形 6"/>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chenying0907 7"/>
            <p:cNvGrpSpPr/>
            <p:nvPr/>
          </p:nvGrpSpPr>
          <p:grpSpPr>
            <a:xfrm>
              <a:off x="3659868" y="841828"/>
              <a:ext cx="4540704" cy="1074057"/>
              <a:chOff x="4429125" y="2685143"/>
              <a:chExt cx="4118758" cy="1182009"/>
            </a:xfrm>
          </p:grpSpPr>
          <p:sp>
            <p:nvSpPr>
              <p:cNvPr id="9" name="chenying0907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chenying0907 93"/>
              <p:cNvSpPr>
                <a:spLocks/>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chenying0907 94"/>
              <p:cNvSpPr>
                <a:spLocks/>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chenying0907 95"/>
              <p:cNvSpPr>
                <a:spLocks/>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chenying0907 96"/>
              <p:cNvSpPr>
                <a:spLocks/>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chenying0907 97"/>
              <p:cNvSpPr>
                <a:spLocks/>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chenying0907 98"/>
              <p:cNvSpPr>
                <a:spLocks/>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chenying0907 99"/>
              <p:cNvSpPr>
                <a:spLocks/>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chenying0907 100"/>
              <p:cNvSpPr>
                <a:spLocks/>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chenying0907 101"/>
              <p:cNvSpPr>
                <a:spLocks/>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chenying0907 102"/>
              <p:cNvSpPr>
                <a:spLocks/>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chenying0907 103"/>
              <p:cNvSpPr>
                <a:spLocks/>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chenying0907 104"/>
              <p:cNvSpPr>
                <a:spLocks/>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chenying0907 105"/>
              <p:cNvSpPr>
                <a:spLocks/>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chenying0907 106"/>
              <p:cNvSpPr>
                <a:spLocks/>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chenying0907 107"/>
              <p:cNvSpPr>
                <a:spLocks/>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chenying0907 108"/>
              <p:cNvSpPr>
                <a:spLocks/>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chenying0907 109"/>
              <p:cNvSpPr>
                <a:spLocks/>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chenying0907 110"/>
              <p:cNvSpPr>
                <a:spLocks/>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chenying0907 111"/>
              <p:cNvSpPr>
                <a:spLocks/>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chenying0907 112"/>
              <p:cNvSpPr>
                <a:spLocks/>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chenying0907 113"/>
              <p:cNvSpPr>
                <a:spLocks/>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chenying0907 114"/>
              <p:cNvSpPr>
                <a:spLocks/>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chenying0907 115"/>
              <p:cNvSpPr>
                <a:spLocks/>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chenying0907 116"/>
              <p:cNvSpPr>
                <a:spLocks/>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chenying0907 117"/>
              <p:cNvSpPr>
                <a:spLocks/>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chenying0907 118"/>
              <p:cNvSpPr>
                <a:spLocks/>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chenying0907 119"/>
              <p:cNvSpPr>
                <a:spLocks/>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chenying0907 120"/>
              <p:cNvSpPr>
                <a:spLocks/>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chenying0907 121"/>
              <p:cNvSpPr>
                <a:spLocks/>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chenying0907 122"/>
              <p:cNvSpPr>
                <a:spLocks/>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chenying0907 123"/>
              <p:cNvSpPr>
                <a:spLocks/>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chenying0907 124"/>
              <p:cNvSpPr>
                <a:spLocks/>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chenying0907 125"/>
              <p:cNvSpPr>
                <a:spLocks/>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chenying0907 126"/>
              <p:cNvSpPr>
                <a:spLocks/>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chenying0907 127"/>
              <p:cNvSpPr>
                <a:spLocks/>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chenying0907 128"/>
              <p:cNvSpPr>
                <a:spLocks/>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chenying0907 129"/>
              <p:cNvSpPr>
                <a:spLocks/>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chenying0907 130"/>
              <p:cNvSpPr>
                <a:spLocks/>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chenying0907 131"/>
              <p:cNvSpPr>
                <a:spLocks/>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chenying0907 132"/>
              <p:cNvSpPr>
                <a:spLocks/>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chenying0907 133"/>
              <p:cNvSpPr>
                <a:spLocks/>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chenying0907 134"/>
              <p:cNvSpPr>
                <a:spLocks/>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chenying0907 135"/>
              <p:cNvSpPr>
                <a:spLocks/>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chenying0907 136"/>
              <p:cNvSpPr>
                <a:spLocks/>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chenying0907 137"/>
              <p:cNvSpPr>
                <a:spLocks/>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chenying0907 138"/>
              <p:cNvSpPr>
                <a:spLocks/>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1" name="PA_矩形 60"/>
          <p:cNvSpPr/>
          <p:nvPr>
            <p:custDataLst>
              <p:tags r:id="rId3"/>
            </p:custDataLst>
          </p:nvPr>
        </p:nvSpPr>
        <p:spPr>
          <a:xfrm>
            <a:off x="1198437" y="872709"/>
            <a:ext cx="2955631" cy="381066"/>
          </a:xfrm>
          <a:prstGeom prst="rect">
            <a:avLst/>
          </a:prstGeom>
        </p:spPr>
        <p:txBody>
          <a:bodyPr wrap="square">
            <a:spAutoFit/>
          </a:bodyPr>
          <a:lstStyle/>
          <a:p>
            <a:pPr>
              <a:lnSpc>
                <a:spcPct val="150000"/>
              </a:lnSpc>
            </a:pPr>
            <a:r>
              <a:rPr lang="en-US" altLang="zh-CN" sz="1400" dirty="0">
                <a:solidFill>
                  <a:schemeClr val="tx1">
                    <a:lumMod val="75000"/>
                    <a:lumOff val="25000"/>
                  </a:schemeClr>
                </a:solidFill>
                <a:latin typeface="微软雅黑" pitchFamily="34" charset="-122"/>
                <a:ea typeface="微软雅黑" pitchFamily="34" charset="-122"/>
              </a:rPr>
              <a:t>Natural Language Processing</a:t>
            </a:r>
            <a:endParaRPr lang="zh-CN" altLang="en-US" sz="1400" dirty="0"/>
          </a:p>
        </p:txBody>
      </p:sp>
      <p:sp>
        <p:nvSpPr>
          <p:cNvPr id="62" name="PA_矩形 61"/>
          <p:cNvSpPr/>
          <p:nvPr>
            <p:custDataLst>
              <p:tags r:id="rId4"/>
            </p:custDataLst>
          </p:nvPr>
        </p:nvSpPr>
        <p:spPr>
          <a:xfrm>
            <a:off x="1211348" y="3070252"/>
            <a:ext cx="3963743" cy="381066"/>
          </a:xfrm>
          <a:prstGeom prst="rect">
            <a:avLst/>
          </a:prstGeom>
        </p:spPr>
        <p:txBody>
          <a:bodyPr wrap="square">
            <a:spAutoFit/>
          </a:bodyPr>
          <a:lstStyle/>
          <a:p>
            <a:pPr>
              <a:lnSpc>
                <a:spcPct val="150000"/>
              </a:lnSpc>
            </a:pPr>
            <a:r>
              <a:rPr lang="en-US" altLang="zh-CN" sz="1400" dirty="0">
                <a:solidFill>
                  <a:schemeClr val="tx1">
                    <a:lumMod val="75000"/>
                    <a:lumOff val="25000"/>
                  </a:schemeClr>
                </a:solidFill>
                <a:latin typeface="微软雅黑" pitchFamily="34" charset="-122"/>
                <a:ea typeface="微软雅黑" pitchFamily="34" charset="-122"/>
              </a:rPr>
              <a:t>Recommendation systems</a:t>
            </a:r>
            <a:endParaRPr lang="zh-CN" altLang="en-US" sz="1400" dirty="0"/>
          </a:p>
        </p:txBody>
      </p:sp>
      <p:sp>
        <p:nvSpPr>
          <p:cNvPr id="63" name="PA_矩形 62"/>
          <p:cNvSpPr/>
          <p:nvPr>
            <p:custDataLst>
              <p:tags r:id="rId5"/>
            </p:custDataLst>
          </p:nvPr>
        </p:nvSpPr>
        <p:spPr>
          <a:xfrm>
            <a:off x="5947823" y="844607"/>
            <a:ext cx="1861176" cy="381066"/>
          </a:xfrm>
          <a:prstGeom prst="rect">
            <a:avLst/>
          </a:prstGeom>
        </p:spPr>
        <p:txBody>
          <a:bodyPr wrap="square">
            <a:spAutoFit/>
          </a:bodyPr>
          <a:lstStyle/>
          <a:p>
            <a:pPr>
              <a:lnSpc>
                <a:spcPct val="150000"/>
              </a:lnSpc>
            </a:pPr>
            <a:r>
              <a:rPr lang="en-US" altLang="zh-CN" sz="1400" dirty="0">
                <a:solidFill>
                  <a:schemeClr val="tx1">
                    <a:lumMod val="75000"/>
                    <a:lumOff val="25000"/>
                  </a:schemeClr>
                </a:solidFill>
                <a:latin typeface="微软雅黑" pitchFamily="34" charset="-122"/>
                <a:ea typeface="微软雅黑" pitchFamily="34" charset="-122"/>
              </a:rPr>
              <a:t>T</a:t>
            </a:r>
            <a:r>
              <a:rPr lang="en-AU" altLang="zh-CN" sz="1400" dirty="0" err="1">
                <a:solidFill>
                  <a:schemeClr val="tx1">
                    <a:lumMod val="75000"/>
                    <a:lumOff val="25000"/>
                  </a:schemeClr>
                </a:solidFill>
                <a:latin typeface="微软雅黑" pitchFamily="34" charset="-122"/>
                <a:ea typeface="微软雅黑" pitchFamily="34" charset="-122"/>
              </a:rPr>
              <a:t>ranslation</a:t>
            </a:r>
            <a:r>
              <a:rPr lang="en-AU" altLang="zh-CN" sz="1400" dirty="0">
                <a:solidFill>
                  <a:schemeClr val="tx1">
                    <a:lumMod val="75000"/>
                    <a:lumOff val="25000"/>
                  </a:schemeClr>
                </a:solidFill>
                <a:latin typeface="微软雅黑" pitchFamily="34" charset="-122"/>
                <a:ea typeface="微软雅黑" pitchFamily="34" charset="-122"/>
              </a:rPr>
              <a:t> System</a:t>
            </a:r>
            <a:endParaRPr lang="zh-CN" altLang="en-US" sz="1400" dirty="0"/>
          </a:p>
        </p:txBody>
      </p:sp>
      <p:sp>
        <p:nvSpPr>
          <p:cNvPr id="64" name="PA_矩形 63"/>
          <p:cNvSpPr/>
          <p:nvPr>
            <p:custDataLst>
              <p:tags r:id="rId6"/>
            </p:custDataLst>
          </p:nvPr>
        </p:nvSpPr>
        <p:spPr>
          <a:xfrm>
            <a:off x="5999909" y="3027869"/>
            <a:ext cx="3157320" cy="423449"/>
          </a:xfrm>
          <a:prstGeom prst="rect">
            <a:avLst/>
          </a:prstGeom>
        </p:spPr>
        <p:txBody>
          <a:bodyPr wrap="square">
            <a:spAutoFit/>
          </a:bodyPr>
          <a:lstStyle/>
          <a:p>
            <a:pPr>
              <a:lnSpc>
                <a:spcPct val="150000"/>
              </a:lnSpc>
            </a:pPr>
            <a:r>
              <a:rPr lang="en-US" altLang="zh-CN" sz="1600" dirty="0"/>
              <a:t>………………………………..</a:t>
            </a:r>
            <a:endParaRPr lang="zh-CN" altLang="en-US" sz="1600" dirty="0"/>
          </a:p>
        </p:txBody>
      </p:sp>
      <p:sp>
        <p:nvSpPr>
          <p:cNvPr id="3" name="TextBox 2">
            <a:extLst>
              <a:ext uri="{FF2B5EF4-FFF2-40B4-BE49-F238E27FC236}">
                <a16:creationId xmlns:a16="http://schemas.microsoft.com/office/drawing/2014/main" id="{8AE78E01-6597-B855-663C-C7CE61B6AF73}"/>
              </a:ext>
            </a:extLst>
          </p:cNvPr>
          <p:cNvSpPr txBox="1"/>
          <p:nvPr/>
        </p:nvSpPr>
        <p:spPr>
          <a:xfrm>
            <a:off x="3300924" y="2257037"/>
            <a:ext cx="4572000"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Other Applications</a:t>
            </a:r>
            <a:endParaRPr lang="zh-CN" altLang="en-US" sz="1800" dirty="0">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DF920F8A-F861-43B7-000F-7E55BFD84E38}"/>
              </a:ext>
            </a:extLst>
          </p:cNvPr>
          <p:cNvSpPr>
            <a:spLocks noGrp="1"/>
          </p:cNvSpPr>
          <p:nvPr>
            <p:ph type="title"/>
          </p:nvPr>
        </p:nvSpPr>
        <p:spPr>
          <a:xfrm>
            <a:off x="560216" y="31359"/>
            <a:ext cx="8229600" cy="857250"/>
          </a:xfrm>
        </p:spPr>
        <p:txBody>
          <a:bodyPr>
            <a:noAutofit/>
          </a:bodyPr>
          <a:lstStyle/>
          <a:p>
            <a:r>
              <a:rPr lang="en-US" altLang="zh-CN" sz="2400" dirty="0">
                <a:latin typeface="+mn-lt"/>
              </a:rPr>
              <a:t>Natural Language</a:t>
            </a:r>
            <a:endParaRPr lang="zh-CN" altLang="en-US" sz="2400" dirty="0">
              <a:latin typeface="+mn-lt"/>
            </a:endParaRPr>
          </a:p>
        </p:txBody>
      </p:sp>
    </p:spTree>
    <p:extLst>
      <p:ext uri="{BB962C8B-B14F-4D97-AF65-F5344CB8AC3E}">
        <p14:creationId xmlns:p14="http://schemas.microsoft.com/office/powerpoint/2010/main" val="855948600"/>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16" fill="hold" nodeType="withEffect">
                                  <p:stCondLst>
                                    <p:cond delay="9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62"/>
                                        </p:tgtEl>
                                        <p:attrNameLst>
                                          <p:attrName>style.visibility</p:attrName>
                                        </p:attrNameLst>
                                      </p:cBhvr>
                                      <p:to>
                                        <p:strVal val="visible"/>
                                      </p:to>
                                    </p:set>
                                    <p:animEffect transition="in" filter="wipe(left)">
                                      <p:cBhvr>
                                        <p:cTn id="20" dur="500"/>
                                        <p:tgtEl>
                                          <p:spTgt spid="62"/>
                                        </p:tgtEl>
                                      </p:cBhvr>
                                    </p:animEffect>
                                  </p:childTnLst>
                                </p:cTn>
                              </p:par>
                              <p:par>
                                <p:cTn id="21" presetID="22" presetClass="entr" presetSubtype="8" fill="hold" grpId="0" nodeType="withEffect">
                                  <p:stCondLst>
                                    <p:cond delay="180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22" presetClass="entr" presetSubtype="8" fill="hold" grpId="0" nodeType="withEffect">
                                  <p:stCondLst>
                                    <p:cond delay="210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autoUpdateAnimBg="0"/>
      <p:bldP spid="62" grpId="0"/>
      <p:bldP spid="63" grpId="0"/>
      <p:bldP spid="64"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BDAD-FD78-699C-B57C-8BDA6B6FE043}"/>
              </a:ext>
            </a:extLst>
          </p:cNvPr>
          <p:cNvSpPr>
            <a:spLocks noGrp="1"/>
          </p:cNvSpPr>
          <p:nvPr>
            <p:ph type="title"/>
          </p:nvPr>
        </p:nvSpPr>
        <p:spPr/>
        <p:txBody>
          <a:bodyPr>
            <a:normAutofit/>
          </a:bodyPr>
          <a:lstStyle/>
          <a:p>
            <a:r>
              <a:rPr lang="en-US" altLang="zh-CN" sz="3600" dirty="0"/>
              <a:t>Black Box</a:t>
            </a:r>
            <a:endParaRPr lang="zh-CN" altLang="en-US" sz="3600" dirty="0"/>
          </a:p>
        </p:txBody>
      </p:sp>
      <p:pic>
        <p:nvPicPr>
          <p:cNvPr id="2056" name="Picture 8" descr="Are neural networks still black boxes or are their inner computational  mechanisms beginning to be understood? - Quora">
            <a:extLst>
              <a:ext uri="{FF2B5EF4-FFF2-40B4-BE49-F238E27FC236}">
                <a16:creationId xmlns:a16="http://schemas.microsoft.com/office/drawing/2014/main" id="{2C121F91-A179-E1FC-DFE5-70161DD0B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037" y="1063229"/>
            <a:ext cx="3971925" cy="1676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9E209C-8850-E8A0-BD9C-21189A67584D}"/>
              </a:ext>
            </a:extLst>
          </p:cNvPr>
          <p:cNvSpPr txBox="1"/>
          <p:nvPr/>
        </p:nvSpPr>
        <p:spPr>
          <a:xfrm>
            <a:off x="1295128" y="3075806"/>
            <a:ext cx="7848872" cy="1477328"/>
          </a:xfrm>
          <a:prstGeom prst="rect">
            <a:avLst/>
          </a:prstGeom>
          <a:noFill/>
        </p:spPr>
        <p:txBody>
          <a:bodyPr wrap="square">
            <a:spAutoFit/>
          </a:bodyPr>
          <a:lstStyle/>
          <a:p>
            <a:r>
              <a:rPr lang="en-US" altLang="zh-CN" dirty="0"/>
              <a:t>- There are a lot of input features</a:t>
            </a:r>
          </a:p>
          <a:p>
            <a:r>
              <a:rPr lang="en-US" altLang="zh-CN" dirty="0"/>
              <a:t>- The input data is high-dimensional data</a:t>
            </a:r>
          </a:p>
          <a:p>
            <a:r>
              <a:rPr lang="en-US" altLang="zh-CN" dirty="0"/>
              <a:t>- There are many layers</a:t>
            </a:r>
          </a:p>
          <a:p>
            <a:r>
              <a:rPr lang="en-US" altLang="zh-CN" dirty="0"/>
              <a:t>- There are countless nodes</a:t>
            </a:r>
          </a:p>
          <a:p>
            <a:r>
              <a:rPr lang="en-US" altLang="zh-CN" dirty="0"/>
              <a:t>- Backpropagation will repeatedly debug the parameters of each node </a:t>
            </a:r>
            <a:endParaRPr lang="zh-CN" altLang="en-US" dirty="0"/>
          </a:p>
        </p:txBody>
      </p:sp>
    </p:spTree>
    <p:extLst>
      <p:ext uri="{BB962C8B-B14F-4D97-AF65-F5344CB8AC3E}">
        <p14:creationId xmlns:p14="http://schemas.microsoft.com/office/powerpoint/2010/main" val="3534405232"/>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80877" y="-14610"/>
            <a:ext cx="2416027" cy="4348105"/>
          </a:xfrm>
          <a:prstGeom prst="rect">
            <a:avLst/>
          </a:prstGeom>
        </p:spPr>
      </p:pic>
      <p:sp>
        <p:nvSpPr>
          <p:cNvPr id="6" name="PA_文本框 5"/>
          <p:cNvSpPr txBox="1"/>
          <p:nvPr>
            <p:custDataLst>
              <p:tags r:id="rId2"/>
            </p:custDataLst>
          </p:nvPr>
        </p:nvSpPr>
        <p:spPr>
          <a:xfrm>
            <a:off x="3995936" y="1831262"/>
            <a:ext cx="3944281" cy="1754326"/>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cs typeface="落落补 汤圆" pitchFamily="2" charset="-128"/>
              </a:rPr>
              <a:t>Thank you</a:t>
            </a:r>
          </a:p>
          <a:p>
            <a:pPr algn="ctr"/>
            <a:endParaRPr lang="en-US" altLang="zh-CN" sz="3600" dirty="0">
              <a:latin typeface="微软雅黑" panose="020B0503020204020204" pitchFamily="34" charset="-122"/>
              <a:ea typeface="微软雅黑" panose="020B0503020204020204" pitchFamily="34" charset="-122"/>
              <a:cs typeface="落落补 汤圆" pitchFamily="2" charset="-128"/>
            </a:endParaRPr>
          </a:p>
          <a:p>
            <a:pPr algn="ctr"/>
            <a:r>
              <a:rPr lang="en-US" altLang="zh-CN" sz="3600" dirty="0">
                <a:latin typeface="微软雅黑" panose="020B0503020204020204" pitchFamily="34" charset="-122"/>
                <a:ea typeface="微软雅黑" panose="020B0503020204020204" pitchFamily="34" charset="-122"/>
                <a:cs typeface="落落补 汤圆" pitchFamily="2" charset="-128"/>
              </a:rPr>
              <a:t>Everyone</a:t>
            </a:r>
            <a:endParaRPr lang="zh-CN" altLang="en-US" sz="3600" dirty="0">
              <a:latin typeface="微软雅黑" panose="020B0503020204020204" pitchFamily="34" charset="-122"/>
              <a:ea typeface="微软雅黑" panose="020B0503020204020204" pitchFamily="34" charset="-122"/>
              <a:cs typeface="落落补 汤圆" pitchFamily="2" charset="-128"/>
            </a:endParaRPr>
          </a:p>
        </p:txBody>
      </p:sp>
    </p:spTree>
    <p:extLst>
      <p:ext uri="{BB962C8B-B14F-4D97-AF65-F5344CB8AC3E}">
        <p14:creationId xmlns:p14="http://schemas.microsoft.com/office/powerpoint/2010/main" val="1286618835"/>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2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DCF0-808F-995D-6BD7-6D6E39879B0E}"/>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359A76F1-7160-B8B0-5870-9EEA8C8412B6}"/>
              </a:ext>
            </a:extLst>
          </p:cNvPr>
          <p:cNvSpPr>
            <a:spLocks noGrp="1"/>
          </p:cNvSpPr>
          <p:nvPr>
            <p:ph idx="1"/>
          </p:nvPr>
        </p:nvSpPr>
        <p:spPr/>
        <p:txBody>
          <a:bodyPr>
            <a:normAutofit/>
          </a:bodyPr>
          <a:lstStyle/>
          <a:p>
            <a:pPr algn="l"/>
            <a:r>
              <a:rPr lang="en-US" altLang="zh-CN" sz="1600" b="0" i="0" dirty="0">
                <a:solidFill>
                  <a:srgbClr val="000000"/>
                </a:solidFill>
                <a:effectLst/>
                <a:latin typeface="Calibri" panose="020F0502020204030204" pitchFamily="34" charset="0"/>
              </a:rPr>
              <a:t>Thorn, J. (2020). </a:t>
            </a:r>
            <a:r>
              <a:rPr lang="en-US" altLang="zh-CN" sz="1600" b="0" i="1" dirty="0">
                <a:solidFill>
                  <a:srgbClr val="000000"/>
                </a:solidFill>
                <a:effectLst/>
                <a:latin typeface="Calibri" panose="020F0502020204030204" pitchFamily="34" charset="0"/>
              </a:rPr>
              <a:t>Deep Learning for NLP: ANNs, RNNs and LSTMs explained!</a:t>
            </a:r>
            <a:r>
              <a:rPr lang="en-US" altLang="zh-CN" sz="1600" b="0" i="0" dirty="0">
                <a:solidFill>
                  <a:srgbClr val="000000"/>
                </a:solidFill>
                <a:effectLst/>
                <a:latin typeface="Calibri" panose="020F0502020204030204" pitchFamily="34" charset="0"/>
              </a:rPr>
              <a:t> [online] Medium. Available at: https://towardsdatascience.com/deep-learning-for-nlp-anns-rnns-and-lstms-explained-95866c1db2e4.</a:t>
            </a:r>
          </a:p>
          <a:p>
            <a:pPr algn="l"/>
            <a:r>
              <a:rPr lang="en-US" altLang="zh-CN" sz="1600" b="0" i="0" dirty="0">
                <a:solidFill>
                  <a:srgbClr val="000000"/>
                </a:solidFill>
                <a:effectLst/>
                <a:latin typeface="Calibri" panose="020F0502020204030204" pitchFamily="34" charset="0"/>
              </a:rPr>
              <a:t>‌www.sciencedirect.com. (n.d.). </a:t>
            </a:r>
            <a:r>
              <a:rPr lang="en-US" altLang="zh-CN" sz="1600" b="0" i="1" dirty="0">
                <a:solidFill>
                  <a:srgbClr val="000000"/>
                </a:solidFill>
                <a:effectLst/>
                <a:latin typeface="Calibri" panose="020F0502020204030204" pitchFamily="34" charset="0"/>
              </a:rPr>
              <a:t>Artificial Neural Network - an overview | ScienceDirect Topics</a:t>
            </a:r>
            <a:r>
              <a:rPr lang="en-US" altLang="zh-CN" sz="1600" b="0" i="0" dirty="0">
                <a:solidFill>
                  <a:srgbClr val="000000"/>
                </a:solidFill>
                <a:effectLst/>
                <a:latin typeface="Calibri" panose="020F0502020204030204" pitchFamily="34" charset="0"/>
              </a:rPr>
              <a:t>. [online] Available at: https://www.sciencedirect.com/topics/earth-and-planetary-sciences/artificial-neural-network.</a:t>
            </a:r>
            <a:endParaRPr lang="en-US" altLang="zh-CN" b="0" i="0" dirty="0">
              <a:solidFill>
                <a:srgbClr val="000000"/>
              </a:solidFill>
              <a:effectLst/>
              <a:latin typeface="Calibri" panose="020F0502020204030204" pitchFamily="34" charset="0"/>
            </a:endParaRPr>
          </a:p>
          <a:p>
            <a:pPr algn="l"/>
            <a:endParaRPr lang="en-US" altLang="zh-CN" b="0" i="0" dirty="0">
              <a:solidFill>
                <a:srgbClr val="000000"/>
              </a:solidFill>
              <a:effectLst/>
              <a:latin typeface="Calibri" panose="020F0502020204030204" pitchFamily="34" charset="0"/>
            </a:endParaRPr>
          </a:p>
          <a:p>
            <a:endParaRPr lang="zh-CN" altLang="en-US" dirty="0"/>
          </a:p>
        </p:txBody>
      </p:sp>
    </p:spTree>
    <p:extLst>
      <p:ext uri="{BB962C8B-B14F-4D97-AF65-F5344CB8AC3E}">
        <p14:creationId xmlns:p14="http://schemas.microsoft.com/office/powerpoint/2010/main" val="2191212151"/>
      </p:ext>
    </p:extLst>
  </p:cSld>
  <p:clrMapOvr>
    <a:masterClrMapping/>
  </p:clrMapOvr>
  <mc:AlternateContent xmlns:mc="http://schemas.openxmlformats.org/markup-compatibility/2006" xmlns:p14="http://schemas.microsoft.com/office/powerpoint/2010/main">
    <mc:Choice Requires="p14">
      <p:transition spd="slow" advClick="0" advTm="5000">
        <p14:prism isInverted="1"/>
      </p:transition>
    </mc:Choice>
    <mc:Fallback xmlns="">
      <p:transition spd="slow"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rgbClr val="FFCC99"/>
          </a:solidFill>
          <a:ln>
            <a:noFill/>
          </a:ln>
        </p:spPr>
        <p:txBody>
          <a:bodyPr/>
          <a:lstStyle/>
          <a:p>
            <a:endParaRPr lang="zh-CN" altLang="en-US"/>
          </a:p>
        </p:txBody>
      </p:sp>
      <p:sp>
        <p:nvSpPr>
          <p:cNvPr id="10" name="PA_文本框 7"/>
          <p:cNvSpPr txBox="1">
            <a:spLocks noChangeArrowheads="1"/>
          </p:cNvSpPr>
          <p:nvPr>
            <p:custDataLst>
              <p:tags r:id="rId2"/>
            </p:custDataLst>
          </p:nvPr>
        </p:nvSpPr>
        <p:spPr bwMode="auto">
          <a:xfrm>
            <a:off x="3779912" y="2898172"/>
            <a:ext cx="3430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a:latin typeface="微软雅黑" panose="020B0503020204020204" pitchFamily="34" charset="-122"/>
                <a:ea typeface="微软雅黑" panose="020B0503020204020204" pitchFamily="34" charset="-122"/>
              </a:rPr>
              <a:t>AI and ANN</a:t>
            </a:r>
            <a:endParaRPr lang="zh-CN" altLang="en-US" sz="2800" dirty="0">
              <a:latin typeface="微软雅黑" panose="020B0503020204020204" pitchFamily="34" charset="-122"/>
              <a:ea typeface="微软雅黑" panose="020B0503020204020204" pitchFamily="34" charset="-122"/>
            </a:endParaRPr>
          </a:p>
        </p:txBody>
      </p:sp>
      <p:sp>
        <p:nvSpPr>
          <p:cNvPr id="15" name="PA_文本框 5"/>
          <p:cNvSpPr txBox="1"/>
          <p:nvPr>
            <p:custDataLst>
              <p:tags r:id="rId3"/>
            </p:custDataLst>
          </p:nvPr>
        </p:nvSpPr>
        <p:spPr>
          <a:xfrm>
            <a:off x="3422014" y="1812761"/>
            <a:ext cx="2417650" cy="830997"/>
          </a:xfrm>
          <a:prstGeom prst="rect">
            <a:avLst/>
          </a:prstGeom>
          <a:noFill/>
        </p:spPr>
        <p:txBody>
          <a:bodyPr wrap="none" rtlCol="0">
            <a:spAutoFit/>
          </a:bodyPr>
          <a:lstStyle/>
          <a:p>
            <a:r>
              <a:rPr lang="en-US" altLang="zh-CN" sz="4800" dirty="0">
                <a:latin typeface="落落补 汤圆" pitchFamily="2" charset="-128"/>
                <a:ea typeface="落落补 汤圆" pitchFamily="2" charset="-128"/>
                <a:cs typeface="落落补 汤圆" pitchFamily="2" charset="-128"/>
              </a:rPr>
              <a:t>THE ONE</a:t>
            </a:r>
            <a:endParaRPr lang="zh-CN" altLang="en-US" sz="4800" dirty="0">
              <a:latin typeface="落落补 汤圆" pitchFamily="2" charset="-128"/>
              <a:ea typeface="落落补 汤圆" pitchFamily="2" charset="-128"/>
              <a:cs typeface="落落补 汤圆" pitchFamily="2" charset="-128"/>
            </a:endParaRPr>
          </a:p>
        </p:txBody>
      </p:sp>
    </p:spTree>
    <p:extLst>
      <p:ext uri="{BB962C8B-B14F-4D97-AF65-F5344CB8AC3E}">
        <p14:creationId xmlns:p14="http://schemas.microsoft.com/office/powerpoint/2010/main" val="3787473612"/>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6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90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5"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椭圆 31">
            <a:extLst>
              <a:ext uri="{FF2B5EF4-FFF2-40B4-BE49-F238E27FC236}">
                <a16:creationId xmlns:a16="http://schemas.microsoft.com/office/drawing/2014/main" id="{74863267-D20A-855F-7285-A3E2422A2DEA}"/>
              </a:ext>
            </a:extLst>
          </p:cNvPr>
          <p:cNvSpPr>
            <a:spLocks noGrp="1"/>
          </p:cNvSpPr>
          <p:nvPr>
            <p:ph idx="1"/>
            <p:custDataLst>
              <p:tags r:id="rId1"/>
            </p:custDataLst>
          </p:nvPr>
        </p:nvSpPr>
        <p:spPr>
          <a:xfrm>
            <a:off x="1907704" y="2139702"/>
            <a:ext cx="2520280" cy="7200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AU" altLang="zh-CN" sz="2000" dirty="0">
                <a:solidFill>
                  <a:schemeClr val="tx1"/>
                </a:solidFill>
              </a:rPr>
              <a:t>Thinking Humanly</a:t>
            </a:r>
            <a:endParaRPr lang="zh-CN" altLang="en-US" sz="2000" dirty="0">
              <a:solidFill>
                <a:schemeClr val="tx1"/>
              </a:solidFill>
            </a:endParaRPr>
          </a:p>
        </p:txBody>
      </p:sp>
      <p:sp>
        <p:nvSpPr>
          <p:cNvPr id="8" name="PA_椭圆 31">
            <a:extLst>
              <a:ext uri="{FF2B5EF4-FFF2-40B4-BE49-F238E27FC236}">
                <a16:creationId xmlns:a16="http://schemas.microsoft.com/office/drawing/2014/main" id="{5E9B7CB3-7E0D-36AE-FE7F-033A79A4F63D}"/>
              </a:ext>
            </a:extLst>
          </p:cNvPr>
          <p:cNvSpPr txBox="1">
            <a:spLocks/>
          </p:cNvSpPr>
          <p:nvPr>
            <p:custDataLst>
              <p:tags r:id="rId2"/>
            </p:custDataLst>
          </p:nvPr>
        </p:nvSpPr>
        <p:spPr>
          <a:xfrm>
            <a:off x="4788024" y="2139702"/>
            <a:ext cx="2520280" cy="7200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cmpd="sng" algn="ctr">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r>
              <a:rPr lang="en-AU" altLang="zh-CN" sz="2000" dirty="0">
                <a:solidFill>
                  <a:schemeClr val="tx1"/>
                </a:solidFill>
              </a:rPr>
              <a:t>Thinking Rationally</a:t>
            </a:r>
            <a:endParaRPr lang="zh-CN" altLang="en-US" sz="2000" dirty="0">
              <a:solidFill>
                <a:schemeClr val="tx1"/>
              </a:solidFill>
            </a:endParaRPr>
          </a:p>
        </p:txBody>
      </p:sp>
      <p:sp>
        <p:nvSpPr>
          <p:cNvPr id="9" name="PA_椭圆 31">
            <a:extLst>
              <a:ext uri="{FF2B5EF4-FFF2-40B4-BE49-F238E27FC236}">
                <a16:creationId xmlns:a16="http://schemas.microsoft.com/office/drawing/2014/main" id="{8562D5E0-4596-6FFB-FDEC-4750E311A646}"/>
              </a:ext>
            </a:extLst>
          </p:cNvPr>
          <p:cNvSpPr txBox="1">
            <a:spLocks/>
          </p:cNvSpPr>
          <p:nvPr>
            <p:custDataLst>
              <p:tags r:id="rId3"/>
            </p:custDataLst>
          </p:nvPr>
        </p:nvSpPr>
        <p:spPr>
          <a:xfrm>
            <a:off x="1907704" y="3291830"/>
            <a:ext cx="2520280" cy="7200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cmpd="sng" algn="ctr">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r>
              <a:rPr lang="en-AU" altLang="zh-CN" sz="2000" dirty="0">
                <a:solidFill>
                  <a:schemeClr val="tx1"/>
                </a:solidFill>
              </a:rPr>
              <a:t>Acting Humanly</a:t>
            </a:r>
            <a:endParaRPr lang="zh-CN" altLang="en-US" sz="2000" dirty="0">
              <a:solidFill>
                <a:schemeClr val="tx1"/>
              </a:solidFill>
            </a:endParaRPr>
          </a:p>
        </p:txBody>
      </p:sp>
      <p:sp>
        <p:nvSpPr>
          <p:cNvPr id="10" name="PA_椭圆 31">
            <a:extLst>
              <a:ext uri="{FF2B5EF4-FFF2-40B4-BE49-F238E27FC236}">
                <a16:creationId xmlns:a16="http://schemas.microsoft.com/office/drawing/2014/main" id="{84B6E99D-0708-F7A4-5B23-2125AEFB2D10}"/>
              </a:ext>
            </a:extLst>
          </p:cNvPr>
          <p:cNvSpPr txBox="1">
            <a:spLocks/>
          </p:cNvSpPr>
          <p:nvPr>
            <p:custDataLst>
              <p:tags r:id="rId4"/>
            </p:custDataLst>
          </p:nvPr>
        </p:nvSpPr>
        <p:spPr>
          <a:xfrm>
            <a:off x="4788024" y="3267334"/>
            <a:ext cx="2520280" cy="7200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cmpd="sng" algn="ctr">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r>
              <a:rPr lang="en-AU" altLang="zh-CN" sz="2000" dirty="0">
                <a:solidFill>
                  <a:schemeClr val="tx1"/>
                </a:solidFill>
              </a:rPr>
              <a:t>Acting Rationally</a:t>
            </a:r>
            <a:endParaRPr lang="zh-CN" altLang="en-US" sz="2000" dirty="0">
              <a:solidFill>
                <a:schemeClr val="tx1"/>
              </a:solidFill>
            </a:endParaRPr>
          </a:p>
        </p:txBody>
      </p:sp>
      <p:grpSp>
        <p:nvGrpSpPr>
          <p:cNvPr id="11" name="PA_chenying0907 466">
            <a:extLst>
              <a:ext uri="{FF2B5EF4-FFF2-40B4-BE49-F238E27FC236}">
                <a16:creationId xmlns:a16="http://schemas.microsoft.com/office/drawing/2014/main" id="{8B57C0DA-0BB6-2514-C889-1D78B5022AA2}"/>
              </a:ext>
            </a:extLst>
          </p:cNvPr>
          <p:cNvGrpSpPr/>
          <p:nvPr>
            <p:custDataLst>
              <p:tags r:id="rId5"/>
            </p:custDataLst>
          </p:nvPr>
        </p:nvGrpSpPr>
        <p:grpSpPr>
          <a:xfrm>
            <a:off x="1475656" y="252913"/>
            <a:ext cx="6192688" cy="856880"/>
            <a:chOff x="1492256" y="322067"/>
            <a:chExt cx="6192688" cy="856880"/>
          </a:xfrm>
        </p:grpSpPr>
        <p:sp>
          <p:nvSpPr>
            <p:cNvPr id="12" name="任意多边形 467">
              <a:extLst>
                <a:ext uri="{FF2B5EF4-FFF2-40B4-BE49-F238E27FC236}">
                  <a16:creationId xmlns:a16="http://schemas.microsoft.com/office/drawing/2014/main" id="{26F36381-A1A8-4313-4EB3-229D521595D2}"/>
                </a:ext>
              </a:extLst>
            </p:cNvPr>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3" name="文本框 7">
              <a:extLst>
                <a:ext uri="{FF2B5EF4-FFF2-40B4-BE49-F238E27FC236}">
                  <a16:creationId xmlns:a16="http://schemas.microsoft.com/office/drawing/2014/main" id="{49FB52ED-FC70-9CB1-D455-FC10F12D862D}"/>
                </a:ext>
              </a:extLst>
            </p:cNvPr>
            <p:cNvSpPr txBox="1">
              <a:spLocks noChangeArrowheads="1"/>
            </p:cNvSpPr>
            <p:nvPr/>
          </p:nvSpPr>
          <p:spPr bwMode="auto">
            <a:xfrm>
              <a:off x="3195556" y="322067"/>
              <a:ext cx="27611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AU" altLang="zh-CN" sz="2000" dirty="0">
                  <a:latin typeface="微软雅黑" panose="020B0503020204020204" pitchFamily="34" charset="-122"/>
                  <a:ea typeface="微软雅黑" panose="020B0503020204020204" pitchFamily="34" charset="-122"/>
                </a:rPr>
                <a:t>What is AI?</a:t>
              </a:r>
              <a:endParaRPr lang="zh-CN" altLang="en-US" sz="2000" dirty="0">
                <a:latin typeface="微软雅黑" panose="020B0503020204020204" pitchFamily="34" charset="-122"/>
                <a:ea typeface="微软雅黑" panose="020B0503020204020204" pitchFamily="34" charset="-122"/>
              </a:endParaRPr>
            </a:p>
          </p:txBody>
        </p:sp>
        <p:sp>
          <p:nvSpPr>
            <p:cNvPr id="14" name="TextBox 5">
              <a:extLst>
                <a:ext uri="{FF2B5EF4-FFF2-40B4-BE49-F238E27FC236}">
                  <a16:creationId xmlns:a16="http://schemas.microsoft.com/office/drawing/2014/main" id="{59555436-4138-1473-0316-0E6D97663EDD}"/>
                </a:ext>
              </a:extLst>
            </p:cNvPr>
            <p:cNvSpPr txBox="1"/>
            <p:nvPr/>
          </p:nvSpPr>
          <p:spPr>
            <a:xfrm>
              <a:off x="3861519" y="815298"/>
              <a:ext cx="1454162" cy="230832"/>
            </a:xfrm>
            <a:prstGeom prst="rect">
              <a:avLst/>
            </a:prstGeom>
            <a:noFill/>
          </p:spPr>
          <p:txBody>
            <a:bodyPr wrap="square" rtlCol="0">
              <a:spAutoFit/>
            </a:bodyPr>
            <a:lstStyle/>
            <a:p>
              <a:r>
                <a:rPr lang="en-AU" altLang="zh-CN" sz="900" b="1" dirty="0">
                  <a:latin typeface="落落补 汤圆" pitchFamily="2" charset="-128"/>
                  <a:ea typeface="落落补 汤圆" pitchFamily="2" charset="-128"/>
                  <a:cs typeface="落落补 汤圆" pitchFamily="2" charset="-128"/>
                </a:rPr>
                <a:t>4 types of definitions</a:t>
              </a:r>
              <a:endParaRPr lang="zh-CN" altLang="en-US" sz="900" b="1" dirty="0">
                <a:latin typeface="落落补 汤圆" pitchFamily="2" charset="-128"/>
                <a:ea typeface="落落补 汤圆" pitchFamily="2" charset="-128"/>
                <a:cs typeface="落落补 汤圆" pitchFamily="2" charset="-128"/>
              </a:endParaRPr>
            </a:p>
          </p:txBody>
        </p:sp>
      </p:grpSp>
      <p:sp>
        <p:nvSpPr>
          <p:cNvPr id="15" name="TextBox 5">
            <a:extLst>
              <a:ext uri="{FF2B5EF4-FFF2-40B4-BE49-F238E27FC236}">
                <a16:creationId xmlns:a16="http://schemas.microsoft.com/office/drawing/2014/main" id="{24096E35-43DD-85F3-0ACA-CCBCE1BAB257}"/>
              </a:ext>
            </a:extLst>
          </p:cNvPr>
          <p:cNvSpPr txBox="1"/>
          <p:nvPr/>
        </p:nvSpPr>
        <p:spPr>
          <a:xfrm>
            <a:off x="273522" y="2315076"/>
            <a:ext cx="1454162" cy="369332"/>
          </a:xfrm>
          <a:prstGeom prst="rect">
            <a:avLst/>
          </a:prstGeom>
          <a:noFill/>
        </p:spPr>
        <p:txBody>
          <a:bodyPr wrap="square" rtlCol="0">
            <a:spAutoFit/>
          </a:bodyPr>
          <a:lstStyle/>
          <a:p>
            <a:r>
              <a:rPr lang="en-AU" altLang="zh-CN" b="1" dirty="0">
                <a:latin typeface="落落补 汤圆" pitchFamily="2" charset="-128"/>
                <a:ea typeface="落落补 汤圆" pitchFamily="2" charset="-128"/>
                <a:cs typeface="落落补 汤圆" pitchFamily="2" charset="-128"/>
              </a:rPr>
              <a:t>Thinking</a:t>
            </a:r>
            <a:endParaRPr lang="zh-CN" altLang="en-US" b="1" dirty="0">
              <a:latin typeface="落落补 汤圆" pitchFamily="2" charset="-128"/>
              <a:ea typeface="落落补 汤圆" pitchFamily="2" charset="-128"/>
              <a:cs typeface="落落补 汤圆" pitchFamily="2" charset="-128"/>
            </a:endParaRPr>
          </a:p>
        </p:txBody>
      </p:sp>
      <p:sp>
        <p:nvSpPr>
          <p:cNvPr id="16" name="TextBox 5">
            <a:extLst>
              <a:ext uri="{FF2B5EF4-FFF2-40B4-BE49-F238E27FC236}">
                <a16:creationId xmlns:a16="http://schemas.microsoft.com/office/drawing/2014/main" id="{F6D50ED8-2896-7E99-0D31-4FD7CFC65EA7}"/>
              </a:ext>
            </a:extLst>
          </p:cNvPr>
          <p:cNvSpPr txBox="1"/>
          <p:nvPr/>
        </p:nvSpPr>
        <p:spPr>
          <a:xfrm>
            <a:off x="381534" y="3442708"/>
            <a:ext cx="1454162" cy="369332"/>
          </a:xfrm>
          <a:prstGeom prst="rect">
            <a:avLst/>
          </a:prstGeom>
          <a:noFill/>
        </p:spPr>
        <p:txBody>
          <a:bodyPr wrap="square" rtlCol="0">
            <a:spAutoFit/>
          </a:bodyPr>
          <a:lstStyle/>
          <a:p>
            <a:r>
              <a:rPr lang="en-AU" altLang="zh-CN" b="1" dirty="0">
                <a:latin typeface="落落补 汤圆" pitchFamily="2" charset="-128"/>
                <a:ea typeface="落落补 汤圆" pitchFamily="2" charset="-128"/>
                <a:cs typeface="落落补 汤圆" pitchFamily="2" charset="-128"/>
              </a:rPr>
              <a:t>Action</a:t>
            </a:r>
            <a:endParaRPr lang="zh-CN" altLang="en-US" b="1" dirty="0">
              <a:latin typeface="落落补 汤圆" pitchFamily="2" charset="-128"/>
              <a:ea typeface="落落补 汤圆" pitchFamily="2" charset="-128"/>
              <a:cs typeface="落落补 汤圆" pitchFamily="2" charset="-128"/>
            </a:endParaRPr>
          </a:p>
        </p:txBody>
      </p:sp>
      <p:sp>
        <p:nvSpPr>
          <p:cNvPr id="17" name="TextBox 5">
            <a:extLst>
              <a:ext uri="{FF2B5EF4-FFF2-40B4-BE49-F238E27FC236}">
                <a16:creationId xmlns:a16="http://schemas.microsoft.com/office/drawing/2014/main" id="{BEA8536F-DA1E-B5EA-7A85-85FFEB9AA9EA}"/>
              </a:ext>
            </a:extLst>
          </p:cNvPr>
          <p:cNvSpPr txBox="1"/>
          <p:nvPr/>
        </p:nvSpPr>
        <p:spPr>
          <a:xfrm>
            <a:off x="2026828" y="1554346"/>
            <a:ext cx="2304256" cy="369332"/>
          </a:xfrm>
          <a:prstGeom prst="rect">
            <a:avLst/>
          </a:prstGeom>
          <a:noFill/>
        </p:spPr>
        <p:txBody>
          <a:bodyPr wrap="square" rtlCol="0">
            <a:spAutoFit/>
          </a:bodyPr>
          <a:lstStyle/>
          <a:p>
            <a:r>
              <a:rPr lang="en-AU" altLang="zh-CN" b="1" dirty="0">
                <a:latin typeface="落落补 汤圆" pitchFamily="2" charset="-128"/>
                <a:ea typeface="落落补 汤圆" pitchFamily="2" charset="-128"/>
                <a:cs typeface="落落补 汤圆" pitchFamily="2" charset="-128"/>
              </a:rPr>
              <a:t>Human Behaviour</a:t>
            </a:r>
            <a:endParaRPr lang="zh-CN" altLang="en-US" b="1" dirty="0">
              <a:latin typeface="落落补 汤圆" pitchFamily="2" charset="-128"/>
              <a:ea typeface="落落补 汤圆" pitchFamily="2" charset="-128"/>
              <a:cs typeface="落落补 汤圆" pitchFamily="2" charset="-128"/>
            </a:endParaRPr>
          </a:p>
        </p:txBody>
      </p:sp>
      <p:sp>
        <p:nvSpPr>
          <p:cNvPr id="18" name="TextBox 5">
            <a:extLst>
              <a:ext uri="{FF2B5EF4-FFF2-40B4-BE49-F238E27FC236}">
                <a16:creationId xmlns:a16="http://schemas.microsoft.com/office/drawing/2014/main" id="{687E28E3-5014-583A-7971-5FE6A994B268}"/>
              </a:ext>
            </a:extLst>
          </p:cNvPr>
          <p:cNvSpPr txBox="1"/>
          <p:nvPr/>
        </p:nvSpPr>
        <p:spPr>
          <a:xfrm>
            <a:off x="4716016" y="1566594"/>
            <a:ext cx="2304256" cy="369332"/>
          </a:xfrm>
          <a:prstGeom prst="rect">
            <a:avLst/>
          </a:prstGeom>
          <a:noFill/>
        </p:spPr>
        <p:txBody>
          <a:bodyPr wrap="square" rtlCol="0">
            <a:spAutoFit/>
          </a:bodyPr>
          <a:lstStyle/>
          <a:p>
            <a:r>
              <a:rPr lang="en-AU" altLang="zh-CN" b="1" dirty="0">
                <a:latin typeface="落落补 汤圆" pitchFamily="2" charset="-128"/>
                <a:ea typeface="落落补 汤圆" pitchFamily="2" charset="-128"/>
                <a:cs typeface="落落补 汤圆" pitchFamily="2" charset="-128"/>
              </a:rPr>
              <a:t>Rational Behaviour</a:t>
            </a:r>
            <a:endParaRPr lang="zh-CN" altLang="en-US" b="1" dirty="0">
              <a:latin typeface="落落补 汤圆" pitchFamily="2" charset="-128"/>
              <a:ea typeface="落落补 汤圆" pitchFamily="2" charset="-128"/>
              <a:cs typeface="落落补 汤圆" pitchFamily="2" charset="-128"/>
            </a:endParaRPr>
          </a:p>
        </p:txBody>
      </p:sp>
    </p:spTree>
    <p:extLst>
      <p:ext uri="{BB962C8B-B14F-4D97-AF65-F5344CB8AC3E}">
        <p14:creationId xmlns:p14="http://schemas.microsoft.com/office/powerpoint/2010/main" val="1570907212"/>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12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120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nodeType="withEffect">
                                  <p:stCondLst>
                                    <p:cond delay="150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4"/>
          <p:cNvGrpSpPr>
            <a:grpSpLocks noChangeAspect="1"/>
          </p:cNvGrpSpPr>
          <p:nvPr>
            <p:custDataLst>
              <p:tags r:id="rId1"/>
            </p:custDataLst>
          </p:nvPr>
        </p:nvGrpSpPr>
        <p:grpSpPr bwMode="auto">
          <a:xfrm>
            <a:off x="611560" y="1441940"/>
            <a:ext cx="2903199" cy="2406130"/>
            <a:chOff x="4405" y="1302"/>
            <a:chExt cx="2359" cy="2115"/>
          </a:xfrm>
          <a:solidFill>
            <a:schemeClr val="tx1"/>
          </a:solidFill>
        </p:grpSpPr>
        <p:sp>
          <p:nvSpPr>
            <p:cNvPr id="5" name="chenying0907 5"/>
            <p:cNvSpPr>
              <a:spLocks noEditPoints="1"/>
            </p:cNvSpPr>
            <p:nvPr/>
          </p:nvSpPr>
          <p:spPr bwMode="auto">
            <a:xfrm>
              <a:off x="4405" y="1745"/>
              <a:ext cx="2359" cy="1672"/>
            </a:xfrm>
            <a:custGeom>
              <a:avLst/>
              <a:gdLst>
                <a:gd name="T0" fmla="*/ 62 w 311"/>
                <a:gd name="T1" fmla="*/ 133 h 261"/>
                <a:gd name="T2" fmla="*/ 103 w 311"/>
                <a:gd name="T3" fmla="*/ 185 h 261"/>
                <a:gd name="T4" fmla="*/ 138 w 311"/>
                <a:gd name="T5" fmla="*/ 113 h 261"/>
                <a:gd name="T6" fmla="*/ 165 w 311"/>
                <a:gd name="T7" fmla="*/ 182 h 261"/>
                <a:gd name="T8" fmla="*/ 199 w 311"/>
                <a:gd name="T9" fmla="*/ 86 h 261"/>
                <a:gd name="T10" fmla="*/ 224 w 311"/>
                <a:gd name="T11" fmla="*/ 176 h 261"/>
                <a:gd name="T12" fmla="*/ 219 w 311"/>
                <a:gd name="T13" fmla="*/ 4 h 261"/>
                <a:gd name="T14" fmla="*/ 263 w 311"/>
                <a:gd name="T15" fmla="*/ 206 h 261"/>
                <a:gd name="T16" fmla="*/ 226 w 311"/>
                <a:gd name="T17" fmla="*/ 259 h 261"/>
                <a:gd name="T18" fmla="*/ 97 w 311"/>
                <a:gd name="T19" fmla="*/ 257 h 261"/>
                <a:gd name="T20" fmla="*/ 246 w 311"/>
                <a:gd name="T21" fmla="*/ 9 h 261"/>
                <a:gd name="T22" fmla="*/ 237 w 311"/>
                <a:gd name="T23" fmla="*/ 9 h 261"/>
                <a:gd name="T24" fmla="*/ 226 w 311"/>
                <a:gd name="T25" fmla="*/ 57 h 261"/>
                <a:gd name="T26" fmla="*/ 230 w 311"/>
                <a:gd name="T27" fmla="*/ 65 h 261"/>
                <a:gd name="T28" fmla="*/ 164 w 311"/>
                <a:gd name="T29" fmla="*/ 42 h 261"/>
                <a:gd name="T30" fmla="*/ 187 w 311"/>
                <a:gd name="T31" fmla="*/ 44 h 261"/>
                <a:gd name="T32" fmla="*/ 251 w 311"/>
                <a:gd name="T33" fmla="*/ 56 h 261"/>
                <a:gd name="T34" fmla="*/ 173 w 311"/>
                <a:gd name="T35" fmla="*/ 86 h 261"/>
                <a:gd name="T36" fmla="*/ 249 w 311"/>
                <a:gd name="T37" fmla="*/ 79 h 261"/>
                <a:gd name="T38" fmla="*/ 225 w 311"/>
                <a:gd name="T39" fmla="*/ 113 h 261"/>
                <a:gd name="T40" fmla="*/ 181 w 311"/>
                <a:gd name="T41" fmla="*/ 105 h 261"/>
                <a:gd name="T42" fmla="*/ 103 w 311"/>
                <a:gd name="T43" fmla="*/ 96 h 261"/>
                <a:gd name="T44" fmla="*/ 104 w 311"/>
                <a:gd name="T45" fmla="*/ 127 h 261"/>
                <a:gd name="T46" fmla="*/ 174 w 311"/>
                <a:gd name="T47" fmla="*/ 120 h 261"/>
                <a:gd name="T48" fmla="*/ 135 w 311"/>
                <a:gd name="T49" fmla="*/ 99 h 261"/>
                <a:gd name="T50" fmla="*/ 232 w 311"/>
                <a:gd name="T51" fmla="*/ 139 h 261"/>
                <a:gd name="T52" fmla="*/ 119 w 311"/>
                <a:gd name="T53" fmla="*/ 124 h 261"/>
                <a:gd name="T54" fmla="*/ 118 w 311"/>
                <a:gd name="T55" fmla="*/ 135 h 261"/>
                <a:gd name="T56" fmla="*/ 258 w 311"/>
                <a:gd name="T57" fmla="*/ 117 h 261"/>
                <a:gd name="T58" fmla="*/ 194 w 311"/>
                <a:gd name="T59" fmla="*/ 125 h 261"/>
                <a:gd name="T60" fmla="*/ 226 w 311"/>
                <a:gd name="T61" fmla="*/ 163 h 261"/>
                <a:gd name="T62" fmla="*/ 137 w 311"/>
                <a:gd name="T63" fmla="*/ 132 h 261"/>
                <a:gd name="T64" fmla="*/ 193 w 311"/>
                <a:gd name="T65" fmla="*/ 148 h 261"/>
                <a:gd name="T66" fmla="*/ 50 w 311"/>
                <a:gd name="T67" fmla="*/ 155 h 261"/>
                <a:gd name="T68" fmla="*/ 42 w 311"/>
                <a:gd name="T69" fmla="*/ 182 h 261"/>
                <a:gd name="T70" fmla="*/ 106 w 311"/>
                <a:gd name="T71" fmla="*/ 188 h 261"/>
                <a:gd name="T72" fmla="*/ 239 w 311"/>
                <a:gd name="T73" fmla="*/ 178 h 261"/>
                <a:gd name="T74" fmla="*/ 105 w 311"/>
                <a:gd name="T75" fmla="*/ 192 h 261"/>
                <a:gd name="T76" fmla="*/ 196 w 311"/>
                <a:gd name="T77" fmla="*/ 163 h 261"/>
                <a:gd name="T78" fmla="*/ 41 w 311"/>
                <a:gd name="T79" fmla="*/ 196 h 261"/>
                <a:gd name="T80" fmla="*/ 187 w 311"/>
                <a:gd name="T81" fmla="*/ 179 h 261"/>
                <a:gd name="T82" fmla="*/ 198 w 311"/>
                <a:gd name="T83" fmla="*/ 166 h 261"/>
                <a:gd name="T84" fmla="*/ 246 w 311"/>
                <a:gd name="T85" fmla="*/ 182 h 261"/>
                <a:gd name="T86" fmla="*/ 107 w 311"/>
                <a:gd name="T87" fmla="*/ 214 h 261"/>
                <a:gd name="T88" fmla="*/ 251 w 311"/>
                <a:gd name="T89" fmla="*/ 198 h 261"/>
                <a:gd name="T90" fmla="*/ 42 w 311"/>
                <a:gd name="T91" fmla="*/ 220 h 261"/>
                <a:gd name="T92" fmla="*/ 199 w 311"/>
                <a:gd name="T93" fmla="*/ 197 h 261"/>
                <a:gd name="T94" fmla="*/ 43 w 311"/>
                <a:gd name="T95" fmla="*/ 224 h 261"/>
                <a:gd name="T96" fmla="*/ 236 w 311"/>
                <a:gd name="T97" fmla="*/ 230 h 261"/>
                <a:gd name="T98" fmla="*/ 119 w 311"/>
                <a:gd name="T99" fmla="*/ 211 h 261"/>
                <a:gd name="T100" fmla="*/ 120 w 311"/>
                <a:gd name="T101" fmla="*/ 219 h 261"/>
                <a:gd name="T102" fmla="*/ 261 w 311"/>
                <a:gd name="T103" fmla="*/ 210 h 261"/>
                <a:gd name="T104" fmla="*/ 228 w 311"/>
                <a:gd name="T105" fmla="*/ 237 h 261"/>
                <a:gd name="T106" fmla="*/ 74 w 311"/>
                <a:gd name="T107" fmla="*/ 215 h 261"/>
                <a:gd name="T108" fmla="*/ 66 w 311"/>
                <a:gd name="T109" fmla="*/ 225 h 261"/>
                <a:gd name="T110" fmla="*/ 170 w 311"/>
                <a:gd name="T111" fmla="*/ 255 h 261"/>
                <a:gd name="T112" fmla="*/ 137 w 311"/>
                <a:gd name="T113" fmla="*/ 227 h 261"/>
                <a:gd name="T114" fmla="*/ 261 w 311"/>
                <a:gd name="T115" fmla="*/ 221 h 261"/>
                <a:gd name="T116" fmla="*/ 74 w 311"/>
                <a:gd name="T117" fmla="*/ 231 h 261"/>
                <a:gd name="T118" fmla="*/ 180 w 311"/>
                <a:gd name="T119" fmla="*/ 255 h 261"/>
                <a:gd name="T120" fmla="*/ 261 w 311"/>
                <a:gd name="T121" fmla="*/ 243 h 261"/>
                <a:gd name="T122" fmla="*/ 73 w 311"/>
                <a:gd name="T123" fmla="*/ 242 h 261"/>
                <a:gd name="T124" fmla="*/ 200 w 311"/>
                <a:gd name="T125"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61">
                  <a:moveTo>
                    <a:pt x="41" y="258"/>
                  </a:moveTo>
                  <a:cubicBezTo>
                    <a:pt x="40" y="257"/>
                    <a:pt x="40" y="256"/>
                    <a:pt x="38" y="256"/>
                  </a:cubicBezTo>
                  <a:cubicBezTo>
                    <a:pt x="35" y="256"/>
                    <a:pt x="32" y="256"/>
                    <a:pt x="29" y="256"/>
                  </a:cubicBezTo>
                  <a:cubicBezTo>
                    <a:pt x="19" y="255"/>
                    <a:pt x="9" y="257"/>
                    <a:pt x="0" y="255"/>
                  </a:cubicBezTo>
                  <a:cubicBezTo>
                    <a:pt x="1" y="254"/>
                    <a:pt x="3" y="254"/>
                    <a:pt x="4" y="253"/>
                  </a:cubicBezTo>
                  <a:cubicBezTo>
                    <a:pt x="17" y="253"/>
                    <a:pt x="26" y="254"/>
                    <a:pt x="39" y="253"/>
                  </a:cubicBezTo>
                  <a:cubicBezTo>
                    <a:pt x="41" y="248"/>
                    <a:pt x="39" y="243"/>
                    <a:pt x="40" y="237"/>
                  </a:cubicBezTo>
                  <a:cubicBezTo>
                    <a:pt x="40" y="236"/>
                    <a:pt x="39" y="235"/>
                    <a:pt x="39" y="234"/>
                  </a:cubicBezTo>
                  <a:cubicBezTo>
                    <a:pt x="40" y="232"/>
                    <a:pt x="41" y="228"/>
                    <a:pt x="39" y="226"/>
                  </a:cubicBezTo>
                  <a:cubicBezTo>
                    <a:pt x="38" y="224"/>
                    <a:pt x="40" y="224"/>
                    <a:pt x="40" y="223"/>
                  </a:cubicBezTo>
                  <a:cubicBezTo>
                    <a:pt x="40" y="214"/>
                    <a:pt x="39" y="203"/>
                    <a:pt x="39" y="195"/>
                  </a:cubicBezTo>
                  <a:cubicBezTo>
                    <a:pt x="39" y="186"/>
                    <a:pt x="40" y="176"/>
                    <a:pt x="38" y="167"/>
                  </a:cubicBezTo>
                  <a:cubicBezTo>
                    <a:pt x="39" y="159"/>
                    <a:pt x="39" y="151"/>
                    <a:pt x="38" y="144"/>
                  </a:cubicBezTo>
                  <a:cubicBezTo>
                    <a:pt x="38" y="141"/>
                    <a:pt x="35" y="137"/>
                    <a:pt x="39" y="134"/>
                  </a:cubicBezTo>
                  <a:cubicBezTo>
                    <a:pt x="45" y="133"/>
                    <a:pt x="54" y="134"/>
                    <a:pt x="62" y="133"/>
                  </a:cubicBezTo>
                  <a:cubicBezTo>
                    <a:pt x="66" y="133"/>
                    <a:pt x="70" y="131"/>
                    <a:pt x="73" y="133"/>
                  </a:cubicBezTo>
                  <a:cubicBezTo>
                    <a:pt x="75" y="143"/>
                    <a:pt x="75" y="154"/>
                    <a:pt x="74" y="162"/>
                  </a:cubicBezTo>
                  <a:cubicBezTo>
                    <a:pt x="75" y="163"/>
                    <a:pt x="75" y="165"/>
                    <a:pt x="77" y="165"/>
                  </a:cubicBezTo>
                  <a:cubicBezTo>
                    <a:pt x="76" y="166"/>
                    <a:pt x="76" y="167"/>
                    <a:pt x="74" y="167"/>
                  </a:cubicBezTo>
                  <a:cubicBezTo>
                    <a:pt x="76" y="174"/>
                    <a:pt x="76" y="181"/>
                    <a:pt x="75" y="190"/>
                  </a:cubicBezTo>
                  <a:cubicBezTo>
                    <a:pt x="75" y="195"/>
                    <a:pt x="77" y="200"/>
                    <a:pt x="76" y="205"/>
                  </a:cubicBezTo>
                  <a:cubicBezTo>
                    <a:pt x="76" y="206"/>
                    <a:pt x="75" y="207"/>
                    <a:pt x="75" y="209"/>
                  </a:cubicBezTo>
                  <a:cubicBezTo>
                    <a:pt x="75" y="210"/>
                    <a:pt x="76" y="213"/>
                    <a:pt x="76" y="215"/>
                  </a:cubicBezTo>
                  <a:cubicBezTo>
                    <a:pt x="76" y="216"/>
                    <a:pt x="76" y="220"/>
                    <a:pt x="76" y="222"/>
                  </a:cubicBezTo>
                  <a:cubicBezTo>
                    <a:pt x="76" y="223"/>
                    <a:pt x="76" y="224"/>
                    <a:pt x="76" y="225"/>
                  </a:cubicBezTo>
                  <a:cubicBezTo>
                    <a:pt x="77" y="235"/>
                    <a:pt x="75" y="246"/>
                    <a:pt x="78" y="254"/>
                  </a:cubicBezTo>
                  <a:cubicBezTo>
                    <a:pt x="86" y="255"/>
                    <a:pt x="95" y="254"/>
                    <a:pt x="103" y="254"/>
                  </a:cubicBezTo>
                  <a:cubicBezTo>
                    <a:pt x="104" y="248"/>
                    <a:pt x="104" y="240"/>
                    <a:pt x="103" y="237"/>
                  </a:cubicBezTo>
                  <a:cubicBezTo>
                    <a:pt x="105" y="233"/>
                    <a:pt x="104" y="229"/>
                    <a:pt x="104" y="225"/>
                  </a:cubicBezTo>
                  <a:cubicBezTo>
                    <a:pt x="104" y="212"/>
                    <a:pt x="103" y="198"/>
                    <a:pt x="103" y="185"/>
                  </a:cubicBezTo>
                  <a:cubicBezTo>
                    <a:pt x="103" y="183"/>
                    <a:pt x="102" y="184"/>
                    <a:pt x="102" y="183"/>
                  </a:cubicBezTo>
                  <a:cubicBezTo>
                    <a:pt x="104" y="177"/>
                    <a:pt x="101" y="168"/>
                    <a:pt x="102" y="160"/>
                  </a:cubicBezTo>
                  <a:cubicBezTo>
                    <a:pt x="102" y="158"/>
                    <a:pt x="101" y="156"/>
                    <a:pt x="101" y="154"/>
                  </a:cubicBezTo>
                  <a:cubicBezTo>
                    <a:pt x="101" y="149"/>
                    <a:pt x="102" y="146"/>
                    <a:pt x="100" y="143"/>
                  </a:cubicBezTo>
                  <a:cubicBezTo>
                    <a:pt x="101" y="142"/>
                    <a:pt x="101" y="141"/>
                    <a:pt x="102" y="140"/>
                  </a:cubicBezTo>
                  <a:cubicBezTo>
                    <a:pt x="101" y="132"/>
                    <a:pt x="102" y="121"/>
                    <a:pt x="101" y="111"/>
                  </a:cubicBezTo>
                  <a:cubicBezTo>
                    <a:pt x="101" y="110"/>
                    <a:pt x="100" y="110"/>
                    <a:pt x="100" y="109"/>
                  </a:cubicBezTo>
                  <a:cubicBezTo>
                    <a:pt x="100" y="108"/>
                    <a:pt x="100" y="107"/>
                    <a:pt x="101" y="107"/>
                  </a:cubicBezTo>
                  <a:cubicBezTo>
                    <a:pt x="101" y="97"/>
                    <a:pt x="100" y="90"/>
                    <a:pt x="100" y="82"/>
                  </a:cubicBezTo>
                  <a:cubicBezTo>
                    <a:pt x="109" y="81"/>
                    <a:pt x="118" y="80"/>
                    <a:pt x="127" y="80"/>
                  </a:cubicBezTo>
                  <a:cubicBezTo>
                    <a:pt x="130" y="80"/>
                    <a:pt x="135" y="81"/>
                    <a:pt x="138" y="81"/>
                  </a:cubicBezTo>
                  <a:cubicBezTo>
                    <a:pt x="139" y="83"/>
                    <a:pt x="137" y="85"/>
                    <a:pt x="139" y="86"/>
                  </a:cubicBezTo>
                  <a:cubicBezTo>
                    <a:pt x="136" y="92"/>
                    <a:pt x="138" y="101"/>
                    <a:pt x="137" y="108"/>
                  </a:cubicBezTo>
                  <a:cubicBezTo>
                    <a:pt x="138" y="109"/>
                    <a:pt x="140" y="109"/>
                    <a:pt x="140" y="110"/>
                  </a:cubicBezTo>
                  <a:cubicBezTo>
                    <a:pt x="140" y="111"/>
                    <a:pt x="138" y="112"/>
                    <a:pt x="138" y="113"/>
                  </a:cubicBezTo>
                  <a:cubicBezTo>
                    <a:pt x="138" y="117"/>
                    <a:pt x="139" y="122"/>
                    <a:pt x="138" y="126"/>
                  </a:cubicBezTo>
                  <a:cubicBezTo>
                    <a:pt x="139" y="126"/>
                    <a:pt x="139" y="127"/>
                    <a:pt x="140" y="127"/>
                  </a:cubicBezTo>
                  <a:cubicBezTo>
                    <a:pt x="140" y="139"/>
                    <a:pt x="138" y="148"/>
                    <a:pt x="141" y="158"/>
                  </a:cubicBezTo>
                  <a:cubicBezTo>
                    <a:pt x="141" y="159"/>
                    <a:pt x="139" y="159"/>
                    <a:pt x="140" y="160"/>
                  </a:cubicBezTo>
                  <a:cubicBezTo>
                    <a:pt x="141" y="171"/>
                    <a:pt x="141" y="176"/>
                    <a:pt x="142" y="185"/>
                  </a:cubicBezTo>
                  <a:cubicBezTo>
                    <a:pt x="140" y="193"/>
                    <a:pt x="141" y="205"/>
                    <a:pt x="141" y="215"/>
                  </a:cubicBezTo>
                  <a:cubicBezTo>
                    <a:pt x="140" y="229"/>
                    <a:pt x="139" y="241"/>
                    <a:pt x="141" y="254"/>
                  </a:cubicBezTo>
                  <a:cubicBezTo>
                    <a:pt x="150" y="255"/>
                    <a:pt x="154" y="255"/>
                    <a:pt x="165" y="255"/>
                  </a:cubicBezTo>
                  <a:cubicBezTo>
                    <a:pt x="166" y="243"/>
                    <a:pt x="166" y="233"/>
                    <a:pt x="165" y="220"/>
                  </a:cubicBezTo>
                  <a:cubicBezTo>
                    <a:pt x="166" y="219"/>
                    <a:pt x="164" y="220"/>
                    <a:pt x="164" y="218"/>
                  </a:cubicBezTo>
                  <a:cubicBezTo>
                    <a:pt x="165" y="215"/>
                    <a:pt x="165" y="208"/>
                    <a:pt x="164" y="206"/>
                  </a:cubicBezTo>
                  <a:cubicBezTo>
                    <a:pt x="165" y="203"/>
                    <a:pt x="166" y="197"/>
                    <a:pt x="164" y="195"/>
                  </a:cubicBezTo>
                  <a:cubicBezTo>
                    <a:pt x="164" y="193"/>
                    <a:pt x="165" y="192"/>
                    <a:pt x="165" y="189"/>
                  </a:cubicBezTo>
                  <a:cubicBezTo>
                    <a:pt x="165" y="187"/>
                    <a:pt x="164" y="185"/>
                    <a:pt x="164" y="184"/>
                  </a:cubicBezTo>
                  <a:cubicBezTo>
                    <a:pt x="164" y="184"/>
                    <a:pt x="165" y="183"/>
                    <a:pt x="165" y="182"/>
                  </a:cubicBezTo>
                  <a:cubicBezTo>
                    <a:pt x="165" y="181"/>
                    <a:pt x="165" y="178"/>
                    <a:pt x="165" y="174"/>
                  </a:cubicBezTo>
                  <a:cubicBezTo>
                    <a:pt x="164" y="171"/>
                    <a:pt x="165" y="168"/>
                    <a:pt x="164" y="166"/>
                  </a:cubicBezTo>
                  <a:cubicBezTo>
                    <a:pt x="166" y="148"/>
                    <a:pt x="162" y="125"/>
                    <a:pt x="163" y="108"/>
                  </a:cubicBezTo>
                  <a:cubicBezTo>
                    <a:pt x="163" y="90"/>
                    <a:pt x="160" y="70"/>
                    <a:pt x="161" y="47"/>
                  </a:cubicBezTo>
                  <a:cubicBezTo>
                    <a:pt x="161" y="45"/>
                    <a:pt x="162" y="42"/>
                    <a:pt x="160" y="40"/>
                  </a:cubicBezTo>
                  <a:cubicBezTo>
                    <a:pt x="163" y="39"/>
                    <a:pt x="167" y="39"/>
                    <a:pt x="170" y="39"/>
                  </a:cubicBezTo>
                  <a:cubicBezTo>
                    <a:pt x="178" y="39"/>
                    <a:pt x="184" y="39"/>
                    <a:pt x="191" y="40"/>
                  </a:cubicBezTo>
                  <a:cubicBezTo>
                    <a:pt x="193" y="40"/>
                    <a:pt x="194" y="39"/>
                    <a:pt x="196" y="40"/>
                  </a:cubicBezTo>
                  <a:cubicBezTo>
                    <a:pt x="198" y="41"/>
                    <a:pt x="197" y="44"/>
                    <a:pt x="197" y="47"/>
                  </a:cubicBezTo>
                  <a:cubicBezTo>
                    <a:pt x="196" y="48"/>
                    <a:pt x="197" y="48"/>
                    <a:pt x="198" y="49"/>
                  </a:cubicBezTo>
                  <a:cubicBezTo>
                    <a:pt x="198" y="53"/>
                    <a:pt x="196" y="58"/>
                    <a:pt x="199" y="61"/>
                  </a:cubicBezTo>
                  <a:cubicBezTo>
                    <a:pt x="199" y="62"/>
                    <a:pt x="198" y="63"/>
                    <a:pt x="198" y="63"/>
                  </a:cubicBezTo>
                  <a:cubicBezTo>
                    <a:pt x="199" y="67"/>
                    <a:pt x="198" y="75"/>
                    <a:pt x="199" y="81"/>
                  </a:cubicBezTo>
                  <a:cubicBezTo>
                    <a:pt x="199" y="82"/>
                    <a:pt x="199" y="83"/>
                    <a:pt x="200" y="83"/>
                  </a:cubicBezTo>
                  <a:cubicBezTo>
                    <a:pt x="200" y="84"/>
                    <a:pt x="199" y="85"/>
                    <a:pt x="199" y="86"/>
                  </a:cubicBezTo>
                  <a:cubicBezTo>
                    <a:pt x="199" y="90"/>
                    <a:pt x="198" y="93"/>
                    <a:pt x="200" y="96"/>
                  </a:cubicBezTo>
                  <a:cubicBezTo>
                    <a:pt x="200" y="113"/>
                    <a:pt x="200" y="131"/>
                    <a:pt x="200" y="149"/>
                  </a:cubicBezTo>
                  <a:cubicBezTo>
                    <a:pt x="200" y="151"/>
                    <a:pt x="201" y="153"/>
                    <a:pt x="201" y="155"/>
                  </a:cubicBezTo>
                  <a:cubicBezTo>
                    <a:pt x="202" y="158"/>
                    <a:pt x="201" y="163"/>
                    <a:pt x="201" y="166"/>
                  </a:cubicBezTo>
                  <a:cubicBezTo>
                    <a:pt x="201" y="170"/>
                    <a:pt x="201" y="174"/>
                    <a:pt x="201" y="178"/>
                  </a:cubicBezTo>
                  <a:cubicBezTo>
                    <a:pt x="201" y="179"/>
                    <a:pt x="202" y="180"/>
                    <a:pt x="202" y="182"/>
                  </a:cubicBezTo>
                  <a:cubicBezTo>
                    <a:pt x="202" y="184"/>
                    <a:pt x="201" y="186"/>
                    <a:pt x="201" y="188"/>
                  </a:cubicBezTo>
                  <a:cubicBezTo>
                    <a:pt x="201" y="199"/>
                    <a:pt x="201" y="211"/>
                    <a:pt x="202" y="221"/>
                  </a:cubicBezTo>
                  <a:cubicBezTo>
                    <a:pt x="202" y="224"/>
                    <a:pt x="202" y="226"/>
                    <a:pt x="202" y="228"/>
                  </a:cubicBezTo>
                  <a:cubicBezTo>
                    <a:pt x="202" y="229"/>
                    <a:pt x="201" y="229"/>
                    <a:pt x="201" y="229"/>
                  </a:cubicBezTo>
                  <a:cubicBezTo>
                    <a:pt x="201" y="231"/>
                    <a:pt x="203" y="233"/>
                    <a:pt x="203" y="235"/>
                  </a:cubicBezTo>
                  <a:cubicBezTo>
                    <a:pt x="203" y="243"/>
                    <a:pt x="201" y="249"/>
                    <a:pt x="203" y="256"/>
                  </a:cubicBezTo>
                  <a:cubicBezTo>
                    <a:pt x="211" y="256"/>
                    <a:pt x="220" y="257"/>
                    <a:pt x="226" y="256"/>
                  </a:cubicBezTo>
                  <a:cubicBezTo>
                    <a:pt x="227" y="230"/>
                    <a:pt x="224" y="207"/>
                    <a:pt x="224" y="182"/>
                  </a:cubicBezTo>
                  <a:cubicBezTo>
                    <a:pt x="224" y="179"/>
                    <a:pt x="225" y="178"/>
                    <a:pt x="224" y="176"/>
                  </a:cubicBezTo>
                  <a:cubicBezTo>
                    <a:pt x="224" y="175"/>
                    <a:pt x="222" y="176"/>
                    <a:pt x="222" y="175"/>
                  </a:cubicBezTo>
                  <a:cubicBezTo>
                    <a:pt x="223" y="172"/>
                    <a:pt x="224" y="172"/>
                    <a:pt x="224" y="168"/>
                  </a:cubicBezTo>
                  <a:cubicBezTo>
                    <a:pt x="224" y="167"/>
                    <a:pt x="222" y="168"/>
                    <a:pt x="222" y="167"/>
                  </a:cubicBezTo>
                  <a:cubicBezTo>
                    <a:pt x="222" y="163"/>
                    <a:pt x="225" y="160"/>
                    <a:pt x="223" y="156"/>
                  </a:cubicBezTo>
                  <a:cubicBezTo>
                    <a:pt x="224" y="149"/>
                    <a:pt x="222" y="143"/>
                    <a:pt x="223" y="136"/>
                  </a:cubicBezTo>
                  <a:cubicBezTo>
                    <a:pt x="223" y="135"/>
                    <a:pt x="221" y="135"/>
                    <a:pt x="222" y="134"/>
                  </a:cubicBezTo>
                  <a:cubicBezTo>
                    <a:pt x="223" y="128"/>
                    <a:pt x="221" y="122"/>
                    <a:pt x="222" y="117"/>
                  </a:cubicBezTo>
                  <a:cubicBezTo>
                    <a:pt x="222" y="116"/>
                    <a:pt x="221" y="116"/>
                    <a:pt x="221" y="115"/>
                  </a:cubicBezTo>
                  <a:cubicBezTo>
                    <a:pt x="221" y="114"/>
                    <a:pt x="221" y="113"/>
                    <a:pt x="222" y="112"/>
                  </a:cubicBezTo>
                  <a:cubicBezTo>
                    <a:pt x="221" y="102"/>
                    <a:pt x="221" y="92"/>
                    <a:pt x="220" y="81"/>
                  </a:cubicBezTo>
                  <a:cubicBezTo>
                    <a:pt x="220" y="71"/>
                    <a:pt x="222" y="61"/>
                    <a:pt x="219" y="53"/>
                  </a:cubicBezTo>
                  <a:cubicBezTo>
                    <a:pt x="221" y="44"/>
                    <a:pt x="219" y="34"/>
                    <a:pt x="219" y="25"/>
                  </a:cubicBezTo>
                  <a:cubicBezTo>
                    <a:pt x="219" y="24"/>
                    <a:pt x="218" y="24"/>
                    <a:pt x="217" y="23"/>
                  </a:cubicBezTo>
                  <a:cubicBezTo>
                    <a:pt x="217" y="21"/>
                    <a:pt x="219" y="20"/>
                    <a:pt x="219" y="19"/>
                  </a:cubicBezTo>
                  <a:cubicBezTo>
                    <a:pt x="219" y="14"/>
                    <a:pt x="220" y="9"/>
                    <a:pt x="219" y="4"/>
                  </a:cubicBezTo>
                  <a:cubicBezTo>
                    <a:pt x="222" y="2"/>
                    <a:pt x="226" y="3"/>
                    <a:pt x="230" y="3"/>
                  </a:cubicBezTo>
                  <a:cubicBezTo>
                    <a:pt x="239" y="2"/>
                    <a:pt x="249" y="0"/>
                    <a:pt x="258" y="2"/>
                  </a:cubicBezTo>
                  <a:cubicBezTo>
                    <a:pt x="256" y="17"/>
                    <a:pt x="260" y="40"/>
                    <a:pt x="258" y="55"/>
                  </a:cubicBezTo>
                  <a:cubicBezTo>
                    <a:pt x="261" y="70"/>
                    <a:pt x="258" y="88"/>
                    <a:pt x="260" y="103"/>
                  </a:cubicBezTo>
                  <a:cubicBezTo>
                    <a:pt x="259" y="104"/>
                    <a:pt x="261" y="108"/>
                    <a:pt x="259" y="110"/>
                  </a:cubicBezTo>
                  <a:cubicBezTo>
                    <a:pt x="261" y="113"/>
                    <a:pt x="261" y="117"/>
                    <a:pt x="261" y="121"/>
                  </a:cubicBezTo>
                  <a:cubicBezTo>
                    <a:pt x="261" y="121"/>
                    <a:pt x="261" y="121"/>
                    <a:pt x="262" y="121"/>
                  </a:cubicBezTo>
                  <a:cubicBezTo>
                    <a:pt x="260" y="130"/>
                    <a:pt x="262" y="137"/>
                    <a:pt x="261" y="148"/>
                  </a:cubicBezTo>
                  <a:cubicBezTo>
                    <a:pt x="262" y="149"/>
                    <a:pt x="262" y="150"/>
                    <a:pt x="263" y="151"/>
                  </a:cubicBezTo>
                  <a:cubicBezTo>
                    <a:pt x="262" y="158"/>
                    <a:pt x="263" y="167"/>
                    <a:pt x="263" y="176"/>
                  </a:cubicBezTo>
                  <a:cubicBezTo>
                    <a:pt x="263" y="179"/>
                    <a:pt x="263" y="182"/>
                    <a:pt x="263" y="184"/>
                  </a:cubicBezTo>
                  <a:cubicBezTo>
                    <a:pt x="263" y="187"/>
                    <a:pt x="264" y="189"/>
                    <a:pt x="264" y="192"/>
                  </a:cubicBezTo>
                  <a:cubicBezTo>
                    <a:pt x="264" y="194"/>
                    <a:pt x="263" y="197"/>
                    <a:pt x="263" y="200"/>
                  </a:cubicBezTo>
                  <a:cubicBezTo>
                    <a:pt x="263" y="202"/>
                    <a:pt x="264" y="203"/>
                    <a:pt x="264" y="205"/>
                  </a:cubicBezTo>
                  <a:cubicBezTo>
                    <a:pt x="264" y="205"/>
                    <a:pt x="263" y="206"/>
                    <a:pt x="263" y="206"/>
                  </a:cubicBezTo>
                  <a:cubicBezTo>
                    <a:pt x="263" y="207"/>
                    <a:pt x="264" y="208"/>
                    <a:pt x="264" y="208"/>
                  </a:cubicBezTo>
                  <a:cubicBezTo>
                    <a:pt x="264" y="209"/>
                    <a:pt x="263" y="210"/>
                    <a:pt x="263" y="211"/>
                  </a:cubicBezTo>
                  <a:cubicBezTo>
                    <a:pt x="263" y="214"/>
                    <a:pt x="264" y="216"/>
                    <a:pt x="264" y="218"/>
                  </a:cubicBezTo>
                  <a:cubicBezTo>
                    <a:pt x="264" y="231"/>
                    <a:pt x="263" y="242"/>
                    <a:pt x="263" y="255"/>
                  </a:cubicBezTo>
                  <a:cubicBezTo>
                    <a:pt x="277" y="257"/>
                    <a:pt x="293" y="256"/>
                    <a:pt x="306" y="256"/>
                  </a:cubicBezTo>
                  <a:cubicBezTo>
                    <a:pt x="308" y="256"/>
                    <a:pt x="309" y="255"/>
                    <a:pt x="311" y="256"/>
                  </a:cubicBezTo>
                  <a:cubicBezTo>
                    <a:pt x="310" y="260"/>
                    <a:pt x="307" y="258"/>
                    <a:pt x="303" y="258"/>
                  </a:cubicBezTo>
                  <a:cubicBezTo>
                    <a:pt x="299" y="258"/>
                    <a:pt x="294" y="260"/>
                    <a:pt x="291" y="260"/>
                  </a:cubicBezTo>
                  <a:cubicBezTo>
                    <a:pt x="288" y="259"/>
                    <a:pt x="285" y="259"/>
                    <a:pt x="282" y="258"/>
                  </a:cubicBezTo>
                  <a:cubicBezTo>
                    <a:pt x="276" y="259"/>
                    <a:pt x="270" y="258"/>
                    <a:pt x="264" y="258"/>
                  </a:cubicBezTo>
                  <a:cubicBezTo>
                    <a:pt x="263" y="259"/>
                    <a:pt x="264" y="260"/>
                    <a:pt x="262" y="261"/>
                  </a:cubicBezTo>
                  <a:cubicBezTo>
                    <a:pt x="261" y="261"/>
                    <a:pt x="260" y="260"/>
                    <a:pt x="260" y="258"/>
                  </a:cubicBezTo>
                  <a:cubicBezTo>
                    <a:pt x="250" y="258"/>
                    <a:pt x="240" y="258"/>
                    <a:pt x="229" y="258"/>
                  </a:cubicBezTo>
                  <a:cubicBezTo>
                    <a:pt x="228" y="259"/>
                    <a:pt x="228" y="260"/>
                    <a:pt x="228" y="261"/>
                  </a:cubicBezTo>
                  <a:cubicBezTo>
                    <a:pt x="226" y="261"/>
                    <a:pt x="226" y="259"/>
                    <a:pt x="226" y="259"/>
                  </a:cubicBezTo>
                  <a:cubicBezTo>
                    <a:pt x="216" y="259"/>
                    <a:pt x="202" y="259"/>
                    <a:pt x="192" y="258"/>
                  </a:cubicBezTo>
                  <a:cubicBezTo>
                    <a:pt x="191" y="258"/>
                    <a:pt x="191" y="260"/>
                    <a:pt x="190" y="260"/>
                  </a:cubicBezTo>
                  <a:cubicBezTo>
                    <a:pt x="190" y="257"/>
                    <a:pt x="185" y="259"/>
                    <a:pt x="184" y="258"/>
                  </a:cubicBezTo>
                  <a:cubicBezTo>
                    <a:pt x="182" y="258"/>
                    <a:pt x="183" y="260"/>
                    <a:pt x="181" y="260"/>
                  </a:cubicBezTo>
                  <a:cubicBezTo>
                    <a:pt x="180" y="260"/>
                    <a:pt x="182" y="259"/>
                    <a:pt x="182" y="258"/>
                  </a:cubicBezTo>
                  <a:cubicBezTo>
                    <a:pt x="177" y="258"/>
                    <a:pt x="171" y="256"/>
                    <a:pt x="166" y="258"/>
                  </a:cubicBezTo>
                  <a:cubicBezTo>
                    <a:pt x="161" y="256"/>
                    <a:pt x="156" y="257"/>
                    <a:pt x="151" y="257"/>
                  </a:cubicBezTo>
                  <a:cubicBezTo>
                    <a:pt x="146" y="257"/>
                    <a:pt x="142" y="256"/>
                    <a:pt x="139" y="258"/>
                  </a:cubicBezTo>
                  <a:cubicBezTo>
                    <a:pt x="135" y="255"/>
                    <a:pt x="130" y="257"/>
                    <a:pt x="126" y="256"/>
                  </a:cubicBezTo>
                  <a:cubicBezTo>
                    <a:pt x="126" y="256"/>
                    <a:pt x="125" y="255"/>
                    <a:pt x="124" y="255"/>
                  </a:cubicBezTo>
                  <a:cubicBezTo>
                    <a:pt x="122" y="255"/>
                    <a:pt x="120" y="256"/>
                    <a:pt x="117" y="256"/>
                  </a:cubicBezTo>
                  <a:cubicBezTo>
                    <a:pt x="116" y="256"/>
                    <a:pt x="114" y="255"/>
                    <a:pt x="111" y="256"/>
                  </a:cubicBezTo>
                  <a:cubicBezTo>
                    <a:pt x="110" y="256"/>
                    <a:pt x="110" y="257"/>
                    <a:pt x="108" y="257"/>
                  </a:cubicBezTo>
                  <a:cubicBezTo>
                    <a:pt x="107" y="257"/>
                    <a:pt x="108" y="257"/>
                    <a:pt x="108" y="256"/>
                  </a:cubicBezTo>
                  <a:cubicBezTo>
                    <a:pt x="104" y="256"/>
                    <a:pt x="100" y="256"/>
                    <a:pt x="97" y="257"/>
                  </a:cubicBezTo>
                  <a:cubicBezTo>
                    <a:pt x="90" y="257"/>
                    <a:pt x="82" y="258"/>
                    <a:pt x="75" y="257"/>
                  </a:cubicBezTo>
                  <a:cubicBezTo>
                    <a:pt x="72" y="257"/>
                    <a:pt x="68" y="255"/>
                    <a:pt x="64" y="257"/>
                  </a:cubicBezTo>
                  <a:cubicBezTo>
                    <a:pt x="64" y="256"/>
                    <a:pt x="64" y="256"/>
                    <a:pt x="64" y="255"/>
                  </a:cubicBezTo>
                  <a:cubicBezTo>
                    <a:pt x="64" y="256"/>
                    <a:pt x="63" y="255"/>
                    <a:pt x="61" y="255"/>
                  </a:cubicBezTo>
                  <a:cubicBezTo>
                    <a:pt x="61" y="255"/>
                    <a:pt x="60" y="256"/>
                    <a:pt x="59" y="256"/>
                  </a:cubicBezTo>
                  <a:cubicBezTo>
                    <a:pt x="56" y="256"/>
                    <a:pt x="49" y="257"/>
                    <a:pt x="46" y="256"/>
                  </a:cubicBezTo>
                  <a:cubicBezTo>
                    <a:pt x="45" y="256"/>
                    <a:pt x="41" y="256"/>
                    <a:pt x="41" y="258"/>
                  </a:cubicBezTo>
                  <a:close/>
                  <a:moveTo>
                    <a:pt x="243" y="4"/>
                  </a:moveTo>
                  <a:cubicBezTo>
                    <a:pt x="236" y="12"/>
                    <a:pt x="229" y="20"/>
                    <a:pt x="224" y="32"/>
                  </a:cubicBezTo>
                  <a:cubicBezTo>
                    <a:pt x="222" y="32"/>
                    <a:pt x="222" y="34"/>
                    <a:pt x="221" y="36"/>
                  </a:cubicBezTo>
                  <a:cubicBezTo>
                    <a:pt x="222" y="36"/>
                    <a:pt x="222" y="37"/>
                    <a:pt x="222" y="38"/>
                  </a:cubicBezTo>
                  <a:cubicBezTo>
                    <a:pt x="231" y="27"/>
                    <a:pt x="238" y="15"/>
                    <a:pt x="247" y="4"/>
                  </a:cubicBezTo>
                  <a:cubicBezTo>
                    <a:pt x="245" y="5"/>
                    <a:pt x="244" y="4"/>
                    <a:pt x="243" y="4"/>
                  </a:cubicBezTo>
                  <a:close/>
                  <a:moveTo>
                    <a:pt x="248" y="6"/>
                  </a:moveTo>
                  <a:cubicBezTo>
                    <a:pt x="248" y="8"/>
                    <a:pt x="246" y="8"/>
                    <a:pt x="246" y="9"/>
                  </a:cubicBezTo>
                  <a:cubicBezTo>
                    <a:pt x="238" y="17"/>
                    <a:pt x="233" y="29"/>
                    <a:pt x="225" y="38"/>
                  </a:cubicBezTo>
                  <a:cubicBezTo>
                    <a:pt x="225" y="39"/>
                    <a:pt x="226" y="39"/>
                    <a:pt x="226" y="41"/>
                  </a:cubicBezTo>
                  <a:cubicBezTo>
                    <a:pt x="225" y="41"/>
                    <a:pt x="224" y="42"/>
                    <a:pt x="223" y="42"/>
                  </a:cubicBezTo>
                  <a:cubicBezTo>
                    <a:pt x="222" y="43"/>
                    <a:pt x="222" y="46"/>
                    <a:pt x="222" y="47"/>
                  </a:cubicBezTo>
                  <a:cubicBezTo>
                    <a:pt x="223" y="47"/>
                    <a:pt x="224" y="46"/>
                    <a:pt x="225" y="45"/>
                  </a:cubicBezTo>
                  <a:cubicBezTo>
                    <a:pt x="234" y="31"/>
                    <a:pt x="245" y="19"/>
                    <a:pt x="254" y="5"/>
                  </a:cubicBezTo>
                  <a:cubicBezTo>
                    <a:pt x="251" y="3"/>
                    <a:pt x="250" y="6"/>
                    <a:pt x="248" y="6"/>
                  </a:cubicBezTo>
                  <a:close/>
                  <a:moveTo>
                    <a:pt x="223" y="6"/>
                  </a:moveTo>
                  <a:cubicBezTo>
                    <a:pt x="222" y="9"/>
                    <a:pt x="221" y="12"/>
                    <a:pt x="222" y="16"/>
                  </a:cubicBezTo>
                  <a:cubicBezTo>
                    <a:pt x="225" y="13"/>
                    <a:pt x="228" y="9"/>
                    <a:pt x="231" y="5"/>
                  </a:cubicBezTo>
                  <a:cubicBezTo>
                    <a:pt x="228" y="5"/>
                    <a:pt x="225" y="4"/>
                    <a:pt x="223" y="6"/>
                  </a:cubicBezTo>
                  <a:close/>
                  <a:moveTo>
                    <a:pt x="233" y="5"/>
                  </a:moveTo>
                  <a:cubicBezTo>
                    <a:pt x="229" y="11"/>
                    <a:pt x="224" y="16"/>
                    <a:pt x="221" y="23"/>
                  </a:cubicBezTo>
                  <a:cubicBezTo>
                    <a:pt x="222" y="24"/>
                    <a:pt x="221" y="27"/>
                    <a:pt x="223" y="28"/>
                  </a:cubicBezTo>
                  <a:cubicBezTo>
                    <a:pt x="227" y="21"/>
                    <a:pt x="231" y="14"/>
                    <a:pt x="237" y="9"/>
                  </a:cubicBezTo>
                  <a:cubicBezTo>
                    <a:pt x="236" y="7"/>
                    <a:pt x="238" y="7"/>
                    <a:pt x="238" y="5"/>
                  </a:cubicBezTo>
                  <a:cubicBezTo>
                    <a:pt x="236" y="5"/>
                    <a:pt x="235" y="5"/>
                    <a:pt x="233" y="5"/>
                  </a:cubicBezTo>
                  <a:close/>
                  <a:moveTo>
                    <a:pt x="254" y="10"/>
                  </a:moveTo>
                  <a:cubicBezTo>
                    <a:pt x="254" y="11"/>
                    <a:pt x="253" y="10"/>
                    <a:pt x="253" y="10"/>
                  </a:cubicBezTo>
                  <a:cubicBezTo>
                    <a:pt x="249" y="16"/>
                    <a:pt x="245" y="22"/>
                    <a:pt x="241" y="28"/>
                  </a:cubicBezTo>
                  <a:cubicBezTo>
                    <a:pt x="238" y="33"/>
                    <a:pt x="233" y="36"/>
                    <a:pt x="230" y="40"/>
                  </a:cubicBezTo>
                  <a:cubicBezTo>
                    <a:pt x="229" y="42"/>
                    <a:pt x="228" y="45"/>
                    <a:pt x="227" y="47"/>
                  </a:cubicBezTo>
                  <a:cubicBezTo>
                    <a:pt x="224" y="51"/>
                    <a:pt x="221" y="53"/>
                    <a:pt x="223" y="58"/>
                  </a:cubicBezTo>
                  <a:cubicBezTo>
                    <a:pt x="226" y="57"/>
                    <a:pt x="226" y="53"/>
                    <a:pt x="229" y="52"/>
                  </a:cubicBezTo>
                  <a:cubicBezTo>
                    <a:pt x="231" y="44"/>
                    <a:pt x="238" y="40"/>
                    <a:pt x="241" y="33"/>
                  </a:cubicBezTo>
                  <a:cubicBezTo>
                    <a:pt x="246" y="28"/>
                    <a:pt x="250" y="22"/>
                    <a:pt x="255" y="16"/>
                  </a:cubicBezTo>
                  <a:cubicBezTo>
                    <a:pt x="255" y="14"/>
                    <a:pt x="254" y="12"/>
                    <a:pt x="255" y="10"/>
                  </a:cubicBezTo>
                  <a:cubicBezTo>
                    <a:pt x="254" y="10"/>
                    <a:pt x="254" y="10"/>
                    <a:pt x="254" y="10"/>
                  </a:cubicBezTo>
                  <a:close/>
                  <a:moveTo>
                    <a:pt x="254" y="21"/>
                  </a:moveTo>
                  <a:cubicBezTo>
                    <a:pt x="244" y="33"/>
                    <a:pt x="236" y="46"/>
                    <a:pt x="226" y="57"/>
                  </a:cubicBezTo>
                  <a:cubicBezTo>
                    <a:pt x="226" y="59"/>
                    <a:pt x="225" y="59"/>
                    <a:pt x="225" y="61"/>
                  </a:cubicBezTo>
                  <a:cubicBezTo>
                    <a:pt x="224" y="61"/>
                    <a:pt x="223" y="62"/>
                    <a:pt x="223" y="62"/>
                  </a:cubicBezTo>
                  <a:cubicBezTo>
                    <a:pt x="223" y="65"/>
                    <a:pt x="222" y="69"/>
                    <a:pt x="223" y="70"/>
                  </a:cubicBezTo>
                  <a:cubicBezTo>
                    <a:pt x="232" y="61"/>
                    <a:pt x="238" y="48"/>
                    <a:pt x="247" y="39"/>
                  </a:cubicBezTo>
                  <a:cubicBezTo>
                    <a:pt x="248" y="32"/>
                    <a:pt x="258" y="28"/>
                    <a:pt x="254" y="21"/>
                  </a:cubicBezTo>
                  <a:cubicBezTo>
                    <a:pt x="254" y="21"/>
                    <a:pt x="254" y="21"/>
                    <a:pt x="254" y="21"/>
                  </a:cubicBezTo>
                  <a:close/>
                  <a:moveTo>
                    <a:pt x="232" y="68"/>
                  </a:moveTo>
                  <a:cubicBezTo>
                    <a:pt x="232" y="68"/>
                    <a:pt x="232" y="67"/>
                    <a:pt x="232" y="67"/>
                  </a:cubicBezTo>
                  <a:cubicBezTo>
                    <a:pt x="233" y="66"/>
                    <a:pt x="234" y="66"/>
                    <a:pt x="234" y="65"/>
                  </a:cubicBezTo>
                  <a:cubicBezTo>
                    <a:pt x="237" y="61"/>
                    <a:pt x="239" y="57"/>
                    <a:pt x="242" y="53"/>
                  </a:cubicBezTo>
                  <a:cubicBezTo>
                    <a:pt x="245" y="49"/>
                    <a:pt x="249" y="46"/>
                    <a:pt x="252" y="42"/>
                  </a:cubicBezTo>
                  <a:cubicBezTo>
                    <a:pt x="254" y="39"/>
                    <a:pt x="257" y="35"/>
                    <a:pt x="255" y="31"/>
                  </a:cubicBezTo>
                  <a:cubicBezTo>
                    <a:pt x="251" y="34"/>
                    <a:pt x="249" y="39"/>
                    <a:pt x="245" y="42"/>
                  </a:cubicBezTo>
                  <a:cubicBezTo>
                    <a:pt x="244" y="46"/>
                    <a:pt x="241" y="49"/>
                    <a:pt x="238" y="52"/>
                  </a:cubicBezTo>
                  <a:cubicBezTo>
                    <a:pt x="236" y="57"/>
                    <a:pt x="232" y="60"/>
                    <a:pt x="230" y="65"/>
                  </a:cubicBezTo>
                  <a:cubicBezTo>
                    <a:pt x="229" y="65"/>
                    <a:pt x="229" y="68"/>
                    <a:pt x="228" y="67"/>
                  </a:cubicBezTo>
                  <a:cubicBezTo>
                    <a:pt x="227" y="72"/>
                    <a:pt x="221" y="76"/>
                    <a:pt x="223" y="80"/>
                  </a:cubicBezTo>
                  <a:cubicBezTo>
                    <a:pt x="225" y="76"/>
                    <a:pt x="229" y="72"/>
                    <a:pt x="232" y="68"/>
                  </a:cubicBezTo>
                  <a:close/>
                  <a:moveTo>
                    <a:pt x="239" y="61"/>
                  </a:moveTo>
                  <a:cubicBezTo>
                    <a:pt x="234" y="68"/>
                    <a:pt x="229" y="75"/>
                    <a:pt x="225" y="82"/>
                  </a:cubicBezTo>
                  <a:cubicBezTo>
                    <a:pt x="224" y="82"/>
                    <a:pt x="225" y="83"/>
                    <a:pt x="225" y="84"/>
                  </a:cubicBezTo>
                  <a:cubicBezTo>
                    <a:pt x="224" y="85"/>
                    <a:pt x="223" y="85"/>
                    <a:pt x="223" y="86"/>
                  </a:cubicBezTo>
                  <a:cubicBezTo>
                    <a:pt x="223" y="87"/>
                    <a:pt x="224" y="88"/>
                    <a:pt x="223" y="89"/>
                  </a:cubicBezTo>
                  <a:cubicBezTo>
                    <a:pt x="235" y="76"/>
                    <a:pt x="245" y="61"/>
                    <a:pt x="256" y="47"/>
                  </a:cubicBezTo>
                  <a:cubicBezTo>
                    <a:pt x="256" y="45"/>
                    <a:pt x="257" y="42"/>
                    <a:pt x="255" y="41"/>
                  </a:cubicBezTo>
                  <a:cubicBezTo>
                    <a:pt x="250" y="47"/>
                    <a:pt x="244" y="54"/>
                    <a:pt x="239" y="61"/>
                  </a:cubicBezTo>
                  <a:close/>
                  <a:moveTo>
                    <a:pt x="164" y="42"/>
                  </a:moveTo>
                  <a:cubicBezTo>
                    <a:pt x="164" y="45"/>
                    <a:pt x="163" y="49"/>
                    <a:pt x="164" y="51"/>
                  </a:cubicBezTo>
                  <a:cubicBezTo>
                    <a:pt x="166" y="48"/>
                    <a:pt x="169" y="45"/>
                    <a:pt x="170" y="42"/>
                  </a:cubicBezTo>
                  <a:cubicBezTo>
                    <a:pt x="169" y="42"/>
                    <a:pt x="167" y="42"/>
                    <a:pt x="164" y="42"/>
                  </a:cubicBezTo>
                  <a:close/>
                  <a:moveTo>
                    <a:pt x="172" y="42"/>
                  </a:moveTo>
                  <a:cubicBezTo>
                    <a:pt x="170" y="48"/>
                    <a:pt x="162" y="52"/>
                    <a:pt x="164" y="61"/>
                  </a:cubicBezTo>
                  <a:cubicBezTo>
                    <a:pt x="168" y="55"/>
                    <a:pt x="172" y="48"/>
                    <a:pt x="176" y="42"/>
                  </a:cubicBezTo>
                  <a:cubicBezTo>
                    <a:pt x="174" y="42"/>
                    <a:pt x="174" y="42"/>
                    <a:pt x="172" y="42"/>
                  </a:cubicBezTo>
                  <a:close/>
                  <a:moveTo>
                    <a:pt x="180" y="42"/>
                  </a:moveTo>
                  <a:cubicBezTo>
                    <a:pt x="176" y="46"/>
                    <a:pt x="171" y="49"/>
                    <a:pt x="170" y="56"/>
                  </a:cubicBezTo>
                  <a:cubicBezTo>
                    <a:pt x="166" y="57"/>
                    <a:pt x="168" y="62"/>
                    <a:pt x="164" y="63"/>
                  </a:cubicBezTo>
                  <a:cubicBezTo>
                    <a:pt x="165" y="65"/>
                    <a:pt x="163" y="69"/>
                    <a:pt x="164" y="73"/>
                  </a:cubicBezTo>
                  <a:cubicBezTo>
                    <a:pt x="167" y="72"/>
                    <a:pt x="167" y="68"/>
                    <a:pt x="168" y="66"/>
                  </a:cubicBezTo>
                  <a:cubicBezTo>
                    <a:pt x="170" y="64"/>
                    <a:pt x="172" y="62"/>
                    <a:pt x="174" y="59"/>
                  </a:cubicBezTo>
                  <a:cubicBezTo>
                    <a:pt x="175" y="57"/>
                    <a:pt x="176" y="55"/>
                    <a:pt x="177" y="53"/>
                  </a:cubicBezTo>
                  <a:cubicBezTo>
                    <a:pt x="177" y="53"/>
                    <a:pt x="178" y="54"/>
                    <a:pt x="178" y="54"/>
                  </a:cubicBezTo>
                  <a:cubicBezTo>
                    <a:pt x="180" y="50"/>
                    <a:pt x="182" y="46"/>
                    <a:pt x="185" y="43"/>
                  </a:cubicBezTo>
                  <a:cubicBezTo>
                    <a:pt x="183" y="42"/>
                    <a:pt x="181" y="43"/>
                    <a:pt x="180" y="42"/>
                  </a:cubicBezTo>
                  <a:close/>
                  <a:moveTo>
                    <a:pt x="187" y="44"/>
                  </a:moveTo>
                  <a:cubicBezTo>
                    <a:pt x="180" y="54"/>
                    <a:pt x="171" y="62"/>
                    <a:pt x="166" y="76"/>
                  </a:cubicBezTo>
                  <a:cubicBezTo>
                    <a:pt x="165" y="76"/>
                    <a:pt x="165" y="77"/>
                    <a:pt x="164" y="78"/>
                  </a:cubicBezTo>
                  <a:cubicBezTo>
                    <a:pt x="164" y="80"/>
                    <a:pt x="164" y="81"/>
                    <a:pt x="164" y="83"/>
                  </a:cubicBezTo>
                  <a:cubicBezTo>
                    <a:pt x="167" y="83"/>
                    <a:pt x="168" y="78"/>
                    <a:pt x="170" y="77"/>
                  </a:cubicBezTo>
                  <a:cubicBezTo>
                    <a:pt x="176" y="64"/>
                    <a:pt x="185" y="55"/>
                    <a:pt x="191" y="43"/>
                  </a:cubicBezTo>
                  <a:cubicBezTo>
                    <a:pt x="190" y="43"/>
                    <a:pt x="189" y="43"/>
                    <a:pt x="187" y="44"/>
                  </a:cubicBezTo>
                  <a:close/>
                  <a:moveTo>
                    <a:pt x="165" y="86"/>
                  </a:moveTo>
                  <a:cubicBezTo>
                    <a:pt x="165" y="89"/>
                    <a:pt x="164" y="91"/>
                    <a:pt x="165" y="94"/>
                  </a:cubicBezTo>
                  <a:cubicBezTo>
                    <a:pt x="169" y="90"/>
                    <a:pt x="172" y="85"/>
                    <a:pt x="174" y="80"/>
                  </a:cubicBezTo>
                  <a:cubicBezTo>
                    <a:pt x="177" y="78"/>
                    <a:pt x="177" y="75"/>
                    <a:pt x="179" y="73"/>
                  </a:cubicBezTo>
                  <a:cubicBezTo>
                    <a:pt x="180" y="71"/>
                    <a:pt x="182" y="70"/>
                    <a:pt x="183" y="68"/>
                  </a:cubicBezTo>
                  <a:cubicBezTo>
                    <a:pt x="184" y="67"/>
                    <a:pt x="184" y="65"/>
                    <a:pt x="186" y="63"/>
                  </a:cubicBezTo>
                  <a:cubicBezTo>
                    <a:pt x="188" y="58"/>
                    <a:pt x="196" y="51"/>
                    <a:pt x="193" y="46"/>
                  </a:cubicBezTo>
                  <a:cubicBezTo>
                    <a:pt x="182" y="58"/>
                    <a:pt x="174" y="73"/>
                    <a:pt x="165" y="86"/>
                  </a:cubicBezTo>
                  <a:close/>
                  <a:moveTo>
                    <a:pt x="251" y="56"/>
                  </a:moveTo>
                  <a:cubicBezTo>
                    <a:pt x="250" y="58"/>
                    <a:pt x="248" y="60"/>
                    <a:pt x="246" y="62"/>
                  </a:cubicBezTo>
                  <a:cubicBezTo>
                    <a:pt x="246" y="63"/>
                    <a:pt x="245" y="64"/>
                    <a:pt x="245" y="64"/>
                  </a:cubicBezTo>
                  <a:cubicBezTo>
                    <a:pt x="245" y="64"/>
                    <a:pt x="244" y="64"/>
                    <a:pt x="244" y="64"/>
                  </a:cubicBezTo>
                  <a:cubicBezTo>
                    <a:pt x="244" y="65"/>
                    <a:pt x="243" y="67"/>
                    <a:pt x="243" y="67"/>
                  </a:cubicBezTo>
                  <a:cubicBezTo>
                    <a:pt x="240" y="71"/>
                    <a:pt x="237" y="75"/>
                    <a:pt x="234" y="78"/>
                  </a:cubicBezTo>
                  <a:cubicBezTo>
                    <a:pt x="231" y="83"/>
                    <a:pt x="227" y="87"/>
                    <a:pt x="225" y="92"/>
                  </a:cubicBezTo>
                  <a:cubicBezTo>
                    <a:pt x="224" y="92"/>
                    <a:pt x="223" y="93"/>
                    <a:pt x="223" y="93"/>
                  </a:cubicBezTo>
                  <a:cubicBezTo>
                    <a:pt x="224" y="95"/>
                    <a:pt x="223" y="99"/>
                    <a:pt x="224" y="100"/>
                  </a:cubicBezTo>
                  <a:cubicBezTo>
                    <a:pt x="229" y="96"/>
                    <a:pt x="231" y="90"/>
                    <a:pt x="235" y="86"/>
                  </a:cubicBezTo>
                  <a:cubicBezTo>
                    <a:pt x="242" y="76"/>
                    <a:pt x="250" y="67"/>
                    <a:pt x="256" y="57"/>
                  </a:cubicBezTo>
                  <a:cubicBezTo>
                    <a:pt x="256" y="55"/>
                    <a:pt x="256" y="53"/>
                    <a:pt x="256" y="52"/>
                  </a:cubicBezTo>
                  <a:cubicBezTo>
                    <a:pt x="256" y="52"/>
                    <a:pt x="254" y="51"/>
                    <a:pt x="254" y="52"/>
                  </a:cubicBezTo>
                  <a:cubicBezTo>
                    <a:pt x="255" y="53"/>
                    <a:pt x="252" y="55"/>
                    <a:pt x="251" y="56"/>
                  </a:cubicBezTo>
                  <a:close/>
                  <a:moveTo>
                    <a:pt x="173" y="84"/>
                  </a:moveTo>
                  <a:cubicBezTo>
                    <a:pt x="173" y="85"/>
                    <a:pt x="173" y="85"/>
                    <a:pt x="173" y="86"/>
                  </a:cubicBezTo>
                  <a:cubicBezTo>
                    <a:pt x="172" y="87"/>
                    <a:pt x="171" y="89"/>
                    <a:pt x="170" y="91"/>
                  </a:cubicBezTo>
                  <a:cubicBezTo>
                    <a:pt x="170" y="90"/>
                    <a:pt x="170" y="92"/>
                    <a:pt x="169" y="92"/>
                  </a:cubicBezTo>
                  <a:cubicBezTo>
                    <a:pt x="169" y="93"/>
                    <a:pt x="168" y="93"/>
                    <a:pt x="168" y="93"/>
                  </a:cubicBezTo>
                  <a:cubicBezTo>
                    <a:pt x="168" y="98"/>
                    <a:pt x="163" y="100"/>
                    <a:pt x="165" y="105"/>
                  </a:cubicBezTo>
                  <a:cubicBezTo>
                    <a:pt x="176" y="91"/>
                    <a:pt x="185" y="75"/>
                    <a:pt x="195" y="61"/>
                  </a:cubicBezTo>
                  <a:cubicBezTo>
                    <a:pt x="194" y="59"/>
                    <a:pt x="195" y="55"/>
                    <a:pt x="194" y="54"/>
                  </a:cubicBezTo>
                  <a:cubicBezTo>
                    <a:pt x="187" y="64"/>
                    <a:pt x="181" y="75"/>
                    <a:pt x="173" y="84"/>
                  </a:cubicBezTo>
                  <a:close/>
                  <a:moveTo>
                    <a:pt x="241" y="80"/>
                  </a:moveTo>
                  <a:cubicBezTo>
                    <a:pt x="237" y="86"/>
                    <a:pt x="232" y="94"/>
                    <a:pt x="227" y="100"/>
                  </a:cubicBezTo>
                  <a:cubicBezTo>
                    <a:pt x="226" y="101"/>
                    <a:pt x="227" y="101"/>
                    <a:pt x="227" y="103"/>
                  </a:cubicBezTo>
                  <a:cubicBezTo>
                    <a:pt x="225" y="103"/>
                    <a:pt x="225" y="103"/>
                    <a:pt x="224" y="103"/>
                  </a:cubicBezTo>
                  <a:cubicBezTo>
                    <a:pt x="224" y="105"/>
                    <a:pt x="224" y="107"/>
                    <a:pt x="224" y="109"/>
                  </a:cubicBezTo>
                  <a:cubicBezTo>
                    <a:pt x="227" y="108"/>
                    <a:pt x="226" y="106"/>
                    <a:pt x="228" y="104"/>
                  </a:cubicBezTo>
                  <a:cubicBezTo>
                    <a:pt x="231" y="100"/>
                    <a:pt x="236" y="96"/>
                    <a:pt x="240" y="90"/>
                  </a:cubicBezTo>
                  <a:cubicBezTo>
                    <a:pt x="243" y="87"/>
                    <a:pt x="246" y="83"/>
                    <a:pt x="249" y="79"/>
                  </a:cubicBezTo>
                  <a:cubicBezTo>
                    <a:pt x="252" y="74"/>
                    <a:pt x="259" y="66"/>
                    <a:pt x="256" y="62"/>
                  </a:cubicBezTo>
                  <a:cubicBezTo>
                    <a:pt x="251" y="68"/>
                    <a:pt x="247" y="75"/>
                    <a:pt x="241" y="80"/>
                  </a:cubicBezTo>
                  <a:close/>
                  <a:moveTo>
                    <a:pt x="186" y="79"/>
                  </a:moveTo>
                  <a:cubicBezTo>
                    <a:pt x="184" y="81"/>
                    <a:pt x="181" y="83"/>
                    <a:pt x="181" y="86"/>
                  </a:cubicBezTo>
                  <a:cubicBezTo>
                    <a:pt x="179" y="88"/>
                    <a:pt x="177" y="90"/>
                    <a:pt x="177" y="93"/>
                  </a:cubicBezTo>
                  <a:cubicBezTo>
                    <a:pt x="172" y="96"/>
                    <a:pt x="170" y="102"/>
                    <a:pt x="166" y="106"/>
                  </a:cubicBezTo>
                  <a:cubicBezTo>
                    <a:pt x="166" y="108"/>
                    <a:pt x="166" y="109"/>
                    <a:pt x="167" y="110"/>
                  </a:cubicBezTo>
                  <a:cubicBezTo>
                    <a:pt x="165" y="111"/>
                    <a:pt x="165" y="113"/>
                    <a:pt x="165" y="115"/>
                  </a:cubicBezTo>
                  <a:cubicBezTo>
                    <a:pt x="170" y="112"/>
                    <a:pt x="171" y="105"/>
                    <a:pt x="176" y="102"/>
                  </a:cubicBezTo>
                  <a:cubicBezTo>
                    <a:pt x="182" y="91"/>
                    <a:pt x="189" y="82"/>
                    <a:pt x="196" y="73"/>
                  </a:cubicBezTo>
                  <a:cubicBezTo>
                    <a:pt x="196" y="70"/>
                    <a:pt x="196" y="68"/>
                    <a:pt x="196" y="66"/>
                  </a:cubicBezTo>
                  <a:cubicBezTo>
                    <a:pt x="196" y="66"/>
                    <a:pt x="195" y="66"/>
                    <a:pt x="195" y="66"/>
                  </a:cubicBezTo>
                  <a:cubicBezTo>
                    <a:pt x="192" y="70"/>
                    <a:pt x="187" y="73"/>
                    <a:pt x="186" y="79"/>
                  </a:cubicBezTo>
                  <a:close/>
                  <a:moveTo>
                    <a:pt x="234" y="99"/>
                  </a:moveTo>
                  <a:cubicBezTo>
                    <a:pt x="231" y="104"/>
                    <a:pt x="228" y="108"/>
                    <a:pt x="225" y="113"/>
                  </a:cubicBezTo>
                  <a:cubicBezTo>
                    <a:pt x="225" y="114"/>
                    <a:pt x="224" y="117"/>
                    <a:pt x="225" y="118"/>
                  </a:cubicBezTo>
                  <a:cubicBezTo>
                    <a:pt x="234" y="108"/>
                    <a:pt x="241" y="96"/>
                    <a:pt x="251" y="86"/>
                  </a:cubicBezTo>
                  <a:cubicBezTo>
                    <a:pt x="252" y="81"/>
                    <a:pt x="259" y="77"/>
                    <a:pt x="257" y="72"/>
                  </a:cubicBezTo>
                  <a:cubicBezTo>
                    <a:pt x="249" y="81"/>
                    <a:pt x="243" y="91"/>
                    <a:pt x="234" y="99"/>
                  </a:cubicBezTo>
                  <a:close/>
                  <a:moveTo>
                    <a:pt x="195" y="77"/>
                  </a:moveTo>
                  <a:cubicBezTo>
                    <a:pt x="192" y="80"/>
                    <a:pt x="191" y="83"/>
                    <a:pt x="188" y="86"/>
                  </a:cubicBezTo>
                  <a:cubicBezTo>
                    <a:pt x="187" y="87"/>
                    <a:pt x="186" y="88"/>
                    <a:pt x="186" y="90"/>
                  </a:cubicBezTo>
                  <a:cubicBezTo>
                    <a:pt x="185" y="91"/>
                    <a:pt x="184" y="93"/>
                    <a:pt x="183" y="94"/>
                  </a:cubicBezTo>
                  <a:cubicBezTo>
                    <a:pt x="183" y="94"/>
                    <a:pt x="182" y="94"/>
                    <a:pt x="182" y="95"/>
                  </a:cubicBezTo>
                  <a:cubicBezTo>
                    <a:pt x="181" y="95"/>
                    <a:pt x="181" y="96"/>
                    <a:pt x="181" y="97"/>
                  </a:cubicBezTo>
                  <a:cubicBezTo>
                    <a:pt x="179" y="101"/>
                    <a:pt x="175" y="104"/>
                    <a:pt x="174" y="108"/>
                  </a:cubicBezTo>
                  <a:cubicBezTo>
                    <a:pt x="170" y="110"/>
                    <a:pt x="171" y="117"/>
                    <a:pt x="165" y="119"/>
                  </a:cubicBezTo>
                  <a:cubicBezTo>
                    <a:pt x="166" y="121"/>
                    <a:pt x="166" y="123"/>
                    <a:pt x="166" y="126"/>
                  </a:cubicBezTo>
                  <a:cubicBezTo>
                    <a:pt x="170" y="124"/>
                    <a:pt x="171" y="119"/>
                    <a:pt x="174" y="116"/>
                  </a:cubicBezTo>
                  <a:cubicBezTo>
                    <a:pt x="176" y="112"/>
                    <a:pt x="180" y="109"/>
                    <a:pt x="181" y="105"/>
                  </a:cubicBezTo>
                  <a:cubicBezTo>
                    <a:pt x="183" y="104"/>
                    <a:pt x="185" y="102"/>
                    <a:pt x="186" y="99"/>
                  </a:cubicBezTo>
                  <a:cubicBezTo>
                    <a:pt x="187" y="98"/>
                    <a:pt x="189" y="96"/>
                    <a:pt x="191" y="94"/>
                  </a:cubicBezTo>
                  <a:cubicBezTo>
                    <a:pt x="194" y="89"/>
                    <a:pt x="198" y="84"/>
                    <a:pt x="196" y="77"/>
                  </a:cubicBezTo>
                  <a:cubicBezTo>
                    <a:pt x="196" y="77"/>
                    <a:pt x="195" y="77"/>
                    <a:pt x="195" y="77"/>
                  </a:cubicBezTo>
                  <a:close/>
                  <a:moveTo>
                    <a:pt x="226" y="120"/>
                  </a:moveTo>
                  <a:cubicBezTo>
                    <a:pt x="226" y="123"/>
                    <a:pt x="224" y="124"/>
                    <a:pt x="225" y="128"/>
                  </a:cubicBezTo>
                  <a:cubicBezTo>
                    <a:pt x="231" y="123"/>
                    <a:pt x="235" y="115"/>
                    <a:pt x="241" y="110"/>
                  </a:cubicBezTo>
                  <a:cubicBezTo>
                    <a:pt x="245" y="103"/>
                    <a:pt x="251" y="98"/>
                    <a:pt x="255" y="91"/>
                  </a:cubicBezTo>
                  <a:cubicBezTo>
                    <a:pt x="256" y="91"/>
                    <a:pt x="256" y="90"/>
                    <a:pt x="257" y="91"/>
                  </a:cubicBezTo>
                  <a:cubicBezTo>
                    <a:pt x="257" y="88"/>
                    <a:pt x="257" y="84"/>
                    <a:pt x="257" y="82"/>
                  </a:cubicBezTo>
                  <a:cubicBezTo>
                    <a:pt x="246" y="94"/>
                    <a:pt x="236" y="107"/>
                    <a:pt x="226" y="120"/>
                  </a:cubicBezTo>
                  <a:close/>
                  <a:moveTo>
                    <a:pt x="103" y="96"/>
                  </a:moveTo>
                  <a:cubicBezTo>
                    <a:pt x="102" y="99"/>
                    <a:pt x="104" y="101"/>
                    <a:pt x="104" y="104"/>
                  </a:cubicBezTo>
                  <a:cubicBezTo>
                    <a:pt x="109" y="97"/>
                    <a:pt x="115" y="91"/>
                    <a:pt x="120" y="84"/>
                  </a:cubicBezTo>
                  <a:cubicBezTo>
                    <a:pt x="110" y="82"/>
                    <a:pt x="109" y="92"/>
                    <a:pt x="103" y="96"/>
                  </a:cubicBezTo>
                  <a:close/>
                  <a:moveTo>
                    <a:pt x="121" y="86"/>
                  </a:moveTo>
                  <a:cubicBezTo>
                    <a:pt x="118" y="90"/>
                    <a:pt x="115" y="94"/>
                    <a:pt x="111" y="98"/>
                  </a:cubicBezTo>
                  <a:cubicBezTo>
                    <a:pt x="111" y="99"/>
                    <a:pt x="109" y="100"/>
                    <a:pt x="108" y="101"/>
                  </a:cubicBezTo>
                  <a:cubicBezTo>
                    <a:pt x="108" y="101"/>
                    <a:pt x="109" y="102"/>
                    <a:pt x="108" y="102"/>
                  </a:cubicBezTo>
                  <a:cubicBezTo>
                    <a:pt x="105" y="106"/>
                    <a:pt x="102" y="110"/>
                    <a:pt x="104" y="115"/>
                  </a:cubicBezTo>
                  <a:cubicBezTo>
                    <a:pt x="108" y="112"/>
                    <a:pt x="110" y="107"/>
                    <a:pt x="113" y="103"/>
                  </a:cubicBezTo>
                  <a:cubicBezTo>
                    <a:pt x="118" y="97"/>
                    <a:pt x="125" y="90"/>
                    <a:pt x="129" y="84"/>
                  </a:cubicBezTo>
                  <a:cubicBezTo>
                    <a:pt x="125" y="82"/>
                    <a:pt x="123" y="84"/>
                    <a:pt x="121" y="86"/>
                  </a:cubicBezTo>
                  <a:close/>
                  <a:moveTo>
                    <a:pt x="103" y="85"/>
                  </a:moveTo>
                  <a:cubicBezTo>
                    <a:pt x="103" y="88"/>
                    <a:pt x="102" y="90"/>
                    <a:pt x="104" y="93"/>
                  </a:cubicBezTo>
                  <a:cubicBezTo>
                    <a:pt x="105" y="90"/>
                    <a:pt x="108" y="88"/>
                    <a:pt x="110" y="85"/>
                  </a:cubicBezTo>
                  <a:cubicBezTo>
                    <a:pt x="108" y="84"/>
                    <a:pt x="105" y="84"/>
                    <a:pt x="103" y="85"/>
                  </a:cubicBezTo>
                  <a:close/>
                  <a:moveTo>
                    <a:pt x="133" y="84"/>
                  </a:moveTo>
                  <a:cubicBezTo>
                    <a:pt x="122" y="95"/>
                    <a:pt x="113" y="108"/>
                    <a:pt x="103" y="120"/>
                  </a:cubicBezTo>
                  <a:cubicBezTo>
                    <a:pt x="104" y="123"/>
                    <a:pt x="103" y="124"/>
                    <a:pt x="104" y="127"/>
                  </a:cubicBezTo>
                  <a:cubicBezTo>
                    <a:pt x="110" y="122"/>
                    <a:pt x="113" y="114"/>
                    <a:pt x="119" y="109"/>
                  </a:cubicBezTo>
                  <a:cubicBezTo>
                    <a:pt x="120" y="107"/>
                    <a:pt x="121" y="104"/>
                    <a:pt x="123" y="104"/>
                  </a:cubicBezTo>
                  <a:cubicBezTo>
                    <a:pt x="122" y="103"/>
                    <a:pt x="123" y="104"/>
                    <a:pt x="123" y="102"/>
                  </a:cubicBezTo>
                  <a:cubicBezTo>
                    <a:pt x="127" y="97"/>
                    <a:pt x="133" y="92"/>
                    <a:pt x="135" y="85"/>
                  </a:cubicBezTo>
                  <a:cubicBezTo>
                    <a:pt x="134" y="84"/>
                    <a:pt x="134" y="84"/>
                    <a:pt x="133" y="84"/>
                  </a:cubicBezTo>
                  <a:close/>
                  <a:moveTo>
                    <a:pt x="188" y="100"/>
                  </a:moveTo>
                  <a:cubicBezTo>
                    <a:pt x="187" y="100"/>
                    <a:pt x="188" y="101"/>
                    <a:pt x="187" y="102"/>
                  </a:cubicBezTo>
                  <a:cubicBezTo>
                    <a:pt x="187" y="102"/>
                    <a:pt x="186" y="102"/>
                    <a:pt x="185" y="103"/>
                  </a:cubicBezTo>
                  <a:cubicBezTo>
                    <a:pt x="185" y="104"/>
                    <a:pt x="185" y="105"/>
                    <a:pt x="184" y="105"/>
                  </a:cubicBezTo>
                  <a:cubicBezTo>
                    <a:pt x="184" y="106"/>
                    <a:pt x="183" y="106"/>
                    <a:pt x="183" y="106"/>
                  </a:cubicBezTo>
                  <a:cubicBezTo>
                    <a:pt x="181" y="107"/>
                    <a:pt x="181" y="110"/>
                    <a:pt x="180" y="112"/>
                  </a:cubicBezTo>
                  <a:cubicBezTo>
                    <a:pt x="180" y="112"/>
                    <a:pt x="179" y="112"/>
                    <a:pt x="178" y="112"/>
                  </a:cubicBezTo>
                  <a:cubicBezTo>
                    <a:pt x="178" y="113"/>
                    <a:pt x="178" y="114"/>
                    <a:pt x="177" y="115"/>
                  </a:cubicBezTo>
                  <a:cubicBezTo>
                    <a:pt x="176" y="116"/>
                    <a:pt x="175" y="117"/>
                    <a:pt x="175" y="117"/>
                  </a:cubicBezTo>
                  <a:cubicBezTo>
                    <a:pt x="174" y="118"/>
                    <a:pt x="175" y="119"/>
                    <a:pt x="174" y="120"/>
                  </a:cubicBezTo>
                  <a:cubicBezTo>
                    <a:pt x="174" y="120"/>
                    <a:pt x="173" y="119"/>
                    <a:pt x="173" y="120"/>
                  </a:cubicBezTo>
                  <a:cubicBezTo>
                    <a:pt x="173" y="121"/>
                    <a:pt x="173" y="122"/>
                    <a:pt x="172" y="122"/>
                  </a:cubicBezTo>
                  <a:cubicBezTo>
                    <a:pt x="172" y="123"/>
                    <a:pt x="171" y="121"/>
                    <a:pt x="171" y="123"/>
                  </a:cubicBezTo>
                  <a:cubicBezTo>
                    <a:pt x="171" y="127"/>
                    <a:pt x="165" y="131"/>
                    <a:pt x="166" y="137"/>
                  </a:cubicBezTo>
                  <a:cubicBezTo>
                    <a:pt x="168" y="136"/>
                    <a:pt x="169" y="134"/>
                    <a:pt x="170" y="133"/>
                  </a:cubicBezTo>
                  <a:cubicBezTo>
                    <a:pt x="172" y="129"/>
                    <a:pt x="174" y="126"/>
                    <a:pt x="177" y="123"/>
                  </a:cubicBezTo>
                  <a:cubicBezTo>
                    <a:pt x="181" y="117"/>
                    <a:pt x="185" y="111"/>
                    <a:pt x="190" y="105"/>
                  </a:cubicBezTo>
                  <a:cubicBezTo>
                    <a:pt x="193" y="101"/>
                    <a:pt x="198" y="96"/>
                    <a:pt x="196" y="89"/>
                  </a:cubicBezTo>
                  <a:cubicBezTo>
                    <a:pt x="196" y="89"/>
                    <a:pt x="195" y="89"/>
                    <a:pt x="195" y="89"/>
                  </a:cubicBezTo>
                  <a:cubicBezTo>
                    <a:pt x="194" y="94"/>
                    <a:pt x="190" y="97"/>
                    <a:pt x="188" y="100"/>
                  </a:cubicBezTo>
                  <a:close/>
                  <a:moveTo>
                    <a:pt x="106" y="130"/>
                  </a:moveTo>
                  <a:cubicBezTo>
                    <a:pt x="106" y="131"/>
                    <a:pt x="105" y="131"/>
                    <a:pt x="104" y="132"/>
                  </a:cubicBezTo>
                  <a:cubicBezTo>
                    <a:pt x="104" y="133"/>
                    <a:pt x="103" y="135"/>
                    <a:pt x="104" y="137"/>
                  </a:cubicBezTo>
                  <a:cubicBezTo>
                    <a:pt x="107" y="135"/>
                    <a:pt x="108" y="132"/>
                    <a:pt x="110" y="130"/>
                  </a:cubicBezTo>
                  <a:cubicBezTo>
                    <a:pt x="119" y="120"/>
                    <a:pt x="127" y="110"/>
                    <a:pt x="135" y="99"/>
                  </a:cubicBezTo>
                  <a:cubicBezTo>
                    <a:pt x="134" y="96"/>
                    <a:pt x="136" y="94"/>
                    <a:pt x="134" y="92"/>
                  </a:cubicBezTo>
                  <a:cubicBezTo>
                    <a:pt x="125" y="105"/>
                    <a:pt x="114" y="115"/>
                    <a:pt x="106" y="130"/>
                  </a:cubicBezTo>
                  <a:close/>
                  <a:moveTo>
                    <a:pt x="257" y="95"/>
                  </a:moveTo>
                  <a:cubicBezTo>
                    <a:pt x="251" y="99"/>
                    <a:pt x="248" y="105"/>
                    <a:pt x="242" y="110"/>
                  </a:cubicBezTo>
                  <a:cubicBezTo>
                    <a:pt x="242" y="110"/>
                    <a:pt x="242" y="111"/>
                    <a:pt x="242" y="111"/>
                  </a:cubicBezTo>
                  <a:cubicBezTo>
                    <a:pt x="242" y="111"/>
                    <a:pt x="241" y="112"/>
                    <a:pt x="241" y="112"/>
                  </a:cubicBezTo>
                  <a:cubicBezTo>
                    <a:pt x="239" y="116"/>
                    <a:pt x="236" y="119"/>
                    <a:pt x="233" y="123"/>
                  </a:cubicBezTo>
                  <a:cubicBezTo>
                    <a:pt x="230" y="125"/>
                    <a:pt x="225" y="131"/>
                    <a:pt x="225" y="134"/>
                  </a:cubicBezTo>
                  <a:cubicBezTo>
                    <a:pt x="224" y="139"/>
                    <a:pt x="226" y="145"/>
                    <a:pt x="226" y="150"/>
                  </a:cubicBezTo>
                  <a:cubicBezTo>
                    <a:pt x="236" y="141"/>
                    <a:pt x="243" y="129"/>
                    <a:pt x="253" y="120"/>
                  </a:cubicBezTo>
                  <a:cubicBezTo>
                    <a:pt x="255" y="116"/>
                    <a:pt x="259" y="113"/>
                    <a:pt x="258" y="108"/>
                  </a:cubicBezTo>
                  <a:cubicBezTo>
                    <a:pt x="252" y="111"/>
                    <a:pt x="249" y="118"/>
                    <a:pt x="245" y="121"/>
                  </a:cubicBezTo>
                  <a:cubicBezTo>
                    <a:pt x="245" y="123"/>
                    <a:pt x="243" y="125"/>
                    <a:pt x="242" y="126"/>
                  </a:cubicBezTo>
                  <a:cubicBezTo>
                    <a:pt x="240" y="129"/>
                    <a:pt x="239" y="132"/>
                    <a:pt x="236" y="134"/>
                  </a:cubicBezTo>
                  <a:cubicBezTo>
                    <a:pt x="236" y="135"/>
                    <a:pt x="234" y="138"/>
                    <a:pt x="232" y="139"/>
                  </a:cubicBezTo>
                  <a:cubicBezTo>
                    <a:pt x="230" y="142"/>
                    <a:pt x="230" y="145"/>
                    <a:pt x="227" y="145"/>
                  </a:cubicBezTo>
                  <a:cubicBezTo>
                    <a:pt x="226" y="143"/>
                    <a:pt x="229" y="140"/>
                    <a:pt x="231" y="137"/>
                  </a:cubicBezTo>
                  <a:cubicBezTo>
                    <a:pt x="240" y="126"/>
                    <a:pt x="250" y="113"/>
                    <a:pt x="257" y="102"/>
                  </a:cubicBezTo>
                  <a:cubicBezTo>
                    <a:pt x="257" y="99"/>
                    <a:pt x="258" y="97"/>
                    <a:pt x="258" y="95"/>
                  </a:cubicBezTo>
                  <a:cubicBezTo>
                    <a:pt x="257" y="95"/>
                    <a:pt x="257" y="95"/>
                    <a:pt x="257" y="95"/>
                  </a:cubicBezTo>
                  <a:close/>
                  <a:moveTo>
                    <a:pt x="195" y="100"/>
                  </a:moveTo>
                  <a:cubicBezTo>
                    <a:pt x="195" y="101"/>
                    <a:pt x="194" y="102"/>
                    <a:pt x="194" y="103"/>
                  </a:cubicBezTo>
                  <a:cubicBezTo>
                    <a:pt x="189" y="107"/>
                    <a:pt x="186" y="114"/>
                    <a:pt x="181" y="119"/>
                  </a:cubicBezTo>
                  <a:cubicBezTo>
                    <a:pt x="182" y="120"/>
                    <a:pt x="180" y="120"/>
                    <a:pt x="181" y="121"/>
                  </a:cubicBezTo>
                  <a:cubicBezTo>
                    <a:pt x="177" y="125"/>
                    <a:pt x="173" y="130"/>
                    <a:pt x="171" y="135"/>
                  </a:cubicBezTo>
                  <a:cubicBezTo>
                    <a:pt x="168" y="138"/>
                    <a:pt x="165" y="144"/>
                    <a:pt x="168" y="148"/>
                  </a:cubicBezTo>
                  <a:cubicBezTo>
                    <a:pt x="175" y="137"/>
                    <a:pt x="183" y="126"/>
                    <a:pt x="191" y="115"/>
                  </a:cubicBezTo>
                  <a:cubicBezTo>
                    <a:pt x="194" y="110"/>
                    <a:pt x="198" y="106"/>
                    <a:pt x="197" y="100"/>
                  </a:cubicBezTo>
                  <a:cubicBezTo>
                    <a:pt x="196" y="101"/>
                    <a:pt x="196" y="100"/>
                    <a:pt x="195" y="100"/>
                  </a:cubicBezTo>
                  <a:close/>
                  <a:moveTo>
                    <a:pt x="119" y="124"/>
                  </a:moveTo>
                  <a:cubicBezTo>
                    <a:pt x="117" y="126"/>
                    <a:pt x="115" y="128"/>
                    <a:pt x="112" y="131"/>
                  </a:cubicBezTo>
                  <a:cubicBezTo>
                    <a:pt x="111" y="133"/>
                    <a:pt x="110" y="135"/>
                    <a:pt x="108" y="137"/>
                  </a:cubicBezTo>
                  <a:cubicBezTo>
                    <a:pt x="106" y="139"/>
                    <a:pt x="104" y="141"/>
                    <a:pt x="105" y="143"/>
                  </a:cubicBezTo>
                  <a:cubicBezTo>
                    <a:pt x="102" y="146"/>
                    <a:pt x="103" y="153"/>
                    <a:pt x="105" y="157"/>
                  </a:cubicBezTo>
                  <a:cubicBezTo>
                    <a:pt x="106" y="154"/>
                    <a:pt x="109" y="152"/>
                    <a:pt x="111" y="150"/>
                  </a:cubicBezTo>
                  <a:cubicBezTo>
                    <a:pt x="115" y="146"/>
                    <a:pt x="119" y="140"/>
                    <a:pt x="122" y="135"/>
                  </a:cubicBezTo>
                  <a:cubicBezTo>
                    <a:pt x="124" y="134"/>
                    <a:pt x="125" y="131"/>
                    <a:pt x="126" y="130"/>
                  </a:cubicBezTo>
                  <a:cubicBezTo>
                    <a:pt x="126" y="130"/>
                    <a:pt x="127" y="130"/>
                    <a:pt x="128" y="129"/>
                  </a:cubicBezTo>
                  <a:cubicBezTo>
                    <a:pt x="128" y="129"/>
                    <a:pt x="128" y="128"/>
                    <a:pt x="128" y="128"/>
                  </a:cubicBezTo>
                  <a:cubicBezTo>
                    <a:pt x="130" y="124"/>
                    <a:pt x="138" y="119"/>
                    <a:pt x="135" y="116"/>
                  </a:cubicBezTo>
                  <a:cubicBezTo>
                    <a:pt x="126" y="127"/>
                    <a:pt x="117" y="137"/>
                    <a:pt x="109" y="148"/>
                  </a:cubicBezTo>
                  <a:cubicBezTo>
                    <a:pt x="109" y="150"/>
                    <a:pt x="108" y="150"/>
                    <a:pt x="108" y="151"/>
                  </a:cubicBezTo>
                  <a:cubicBezTo>
                    <a:pt x="107" y="151"/>
                    <a:pt x="106" y="152"/>
                    <a:pt x="105" y="152"/>
                  </a:cubicBezTo>
                  <a:cubicBezTo>
                    <a:pt x="104" y="150"/>
                    <a:pt x="107" y="146"/>
                    <a:pt x="109" y="144"/>
                  </a:cubicBezTo>
                  <a:cubicBezTo>
                    <a:pt x="111" y="141"/>
                    <a:pt x="116" y="137"/>
                    <a:pt x="118" y="135"/>
                  </a:cubicBezTo>
                  <a:cubicBezTo>
                    <a:pt x="120" y="130"/>
                    <a:pt x="124" y="127"/>
                    <a:pt x="127" y="123"/>
                  </a:cubicBezTo>
                  <a:cubicBezTo>
                    <a:pt x="129" y="121"/>
                    <a:pt x="130" y="119"/>
                    <a:pt x="131" y="117"/>
                  </a:cubicBezTo>
                  <a:cubicBezTo>
                    <a:pt x="135" y="113"/>
                    <a:pt x="137" y="110"/>
                    <a:pt x="134" y="105"/>
                  </a:cubicBezTo>
                  <a:cubicBezTo>
                    <a:pt x="129" y="110"/>
                    <a:pt x="124" y="118"/>
                    <a:pt x="119" y="124"/>
                  </a:cubicBezTo>
                  <a:close/>
                  <a:moveTo>
                    <a:pt x="167" y="155"/>
                  </a:moveTo>
                  <a:cubicBezTo>
                    <a:pt x="167" y="156"/>
                    <a:pt x="167" y="157"/>
                    <a:pt x="167" y="159"/>
                  </a:cubicBezTo>
                  <a:cubicBezTo>
                    <a:pt x="170" y="158"/>
                    <a:pt x="171" y="154"/>
                    <a:pt x="174" y="152"/>
                  </a:cubicBezTo>
                  <a:cubicBezTo>
                    <a:pt x="178" y="142"/>
                    <a:pt x="186" y="135"/>
                    <a:pt x="191" y="126"/>
                  </a:cubicBezTo>
                  <a:cubicBezTo>
                    <a:pt x="193" y="124"/>
                    <a:pt x="194" y="122"/>
                    <a:pt x="195" y="119"/>
                  </a:cubicBezTo>
                  <a:cubicBezTo>
                    <a:pt x="196" y="118"/>
                    <a:pt x="197" y="119"/>
                    <a:pt x="198" y="117"/>
                  </a:cubicBezTo>
                  <a:cubicBezTo>
                    <a:pt x="197" y="116"/>
                    <a:pt x="198" y="112"/>
                    <a:pt x="197" y="111"/>
                  </a:cubicBezTo>
                  <a:cubicBezTo>
                    <a:pt x="186" y="124"/>
                    <a:pt x="174" y="140"/>
                    <a:pt x="167" y="155"/>
                  </a:cubicBezTo>
                  <a:close/>
                  <a:moveTo>
                    <a:pt x="230" y="153"/>
                  </a:moveTo>
                  <a:cubicBezTo>
                    <a:pt x="236" y="147"/>
                    <a:pt x="243" y="141"/>
                    <a:pt x="248" y="135"/>
                  </a:cubicBezTo>
                  <a:cubicBezTo>
                    <a:pt x="253" y="129"/>
                    <a:pt x="259" y="124"/>
                    <a:pt x="258" y="117"/>
                  </a:cubicBezTo>
                  <a:cubicBezTo>
                    <a:pt x="258" y="117"/>
                    <a:pt x="258" y="117"/>
                    <a:pt x="258" y="117"/>
                  </a:cubicBezTo>
                  <a:cubicBezTo>
                    <a:pt x="254" y="120"/>
                    <a:pt x="252" y="125"/>
                    <a:pt x="247" y="128"/>
                  </a:cubicBezTo>
                  <a:cubicBezTo>
                    <a:pt x="248" y="129"/>
                    <a:pt x="247" y="129"/>
                    <a:pt x="247" y="130"/>
                  </a:cubicBezTo>
                  <a:cubicBezTo>
                    <a:pt x="243" y="132"/>
                    <a:pt x="241" y="137"/>
                    <a:pt x="238" y="138"/>
                  </a:cubicBezTo>
                  <a:cubicBezTo>
                    <a:pt x="238" y="141"/>
                    <a:pt x="237" y="142"/>
                    <a:pt x="235" y="143"/>
                  </a:cubicBezTo>
                  <a:cubicBezTo>
                    <a:pt x="232" y="149"/>
                    <a:pt x="224" y="151"/>
                    <a:pt x="226" y="159"/>
                  </a:cubicBezTo>
                  <a:cubicBezTo>
                    <a:pt x="229" y="158"/>
                    <a:pt x="229" y="156"/>
                    <a:pt x="230" y="153"/>
                  </a:cubicBezTo>
                  <a:close/>
                  <a:moveTo>
                    <a:pt x="194" y="125"/>
                  </a:moveTo>
                  <a:cubicBezTo>
                    <a:pt x="194" y="126"/>
                    <a:pt x="193" y="126"/>
                    <a:pt x="193" y="127"/>
                  </a:cubicBezTo>
                  <a:cubicBezTo>
                    <a:pt x="186" y="135"/>
                    <a:pt x="180" y="145"/>
                    <a:pt x="173" y="154"/>
                  </a:cubicBezTo>
                  <a:cubicBezTo>
                    <a:pt x="173" y="156"/>
                    <a:pt x="172" y="157"/>
                    <a:pt x="170" y="158"/>
                  </a:cubicBezTo>
                  <a:cubicBezTo>
                    <a:pt x="170" y="162"/>
                    <a:pt x="167" y="164"/>
                    <a:pt x="167" y="170"/>
                  </a:cubicBezTo>
                  <a:cubicBezTo>
                    <a:pt x="179" y="158"/>
                    <a:pt x="188" y="144"/>
                    <a:pt x="198" y="130"/>
                  </a:cubicBezTo>
                  <a:cubicBezTo>
                    <a:pt x="197" y="128"/>
                    <a:pt x="198" y="123"/>
                    <a:pt x="197" y="122"/>
                  </a:cubicBezTo>
                  <a:cubicBezTo>
                    <a:pt x="196" y="123"/>
                    <a:pt x="195" y="125"/>
                    <a:pt x="194" y="125"/>
                  </a:cubicBezTo>
                  <a:close/>
                  <a:moveTo>
                    <a:pt x="135" y="123"/>
                  </a:moveTo>
                  <a:cubicBezTo>
                    <a:pt x="127" y="130"/>
                    <a:pt x="123" y="140"/>
                    <a:pt x="115" y="147"/>
                  </a:cubicBezTo>
                  <a:cubicBezTo>
                    <a:pt x="113" y="152"/>
                    <a:pt x="108" y="154"/>
                    <a:pt x="107" y="160"/>
                  </a:cubicBezTo>
                  <a:cubicBezTo>
                    <a:pt x="106" y="160"/>
                    <a:pt x="105" y="160"/>
                    <a:pt x="104" y="161"/>
                  </a:cubicBezTo>
                  <a:cubicBezTo>
                    <a:pt x="104" y="163"/>
                    <a:pt x="104" y="164"/>
                    <a:pt x="104" y="167"/>
                  </a:cubicBezTo>
                  <a:cubicBezTo>
                    <a:pt x="108" y="164"/>
                    <a:pt x="109" y="159"/>
                    <a:pt x="114" y="156"/>
                  </a:cubicBezTo>
                  <a:cubicBezTo>
                    <a:pt x="118" y="149"/>
                    <a:pt x="124" y="144"/>
                    <a:pt x="129" y="137"/>
                  </a:cubicBezTo>
                  <a:cubicBezTo>
                    <a:pt x="132" y="133"/>
                    <a:pt x="136" y="128"/>
                    <a:pt x="136" y="124"/>
                  </a:cubicBezTo>
                  <a:cubicBezTo>
                    <a:pt x="136" y="123"/>
                    <a:pt x="136" y="123"/>
                    <a:pt x="135" y="123"/>
                  </a:cubicBezTo>
                  <a:close/>
                  <a:moveTo>
                    <a:pt x="258" y="127"/>
                  </a:moveTo>
                  <a:cubicBezTo>
                    <a:pt x="253" y="130"/>
                    <a:pt x="251" y="136"/>
                    <a:pt x="246" y="138"/>
                  </a:cubicBezTo>
                  <a:cubicBezTo>
                    <a:pt x="246" y="141"/>
                    <a:pt x="243" y="142"/>
                    <a:pt x="242" y="145"/>
                  </a:cubicBezTo>
                  <a:cubicBezTo>
                    <a:pt x="241" y="145"/>
                    <a:pt x="240" y="146"/>
                    <a:pt x="239" y="146"/>
                  </a:cubicBezTo>
                  <a:cubicBezTo>
                    <a:pt x="239" y="147"/>
                    <a:pt x="238" y="147"/>
                    <a:pt x="239" y="148"/>
                  </a:cubicBezTo>
                  <a:cubicBezTo>
                    <a:pt x="234" y="152"/>
                    <a:pt x="231" y="158"/>
                    <a:pt x="226" y="163"/>
                  </a:cubicBezTo>
                  <a:cubicBezTo>
                    <a:pt x="226" y="165"/>
                    <a:pt x="225" y="167"/>
                    <a:pt x="226" y="168"/>
                  </a:cubicBezTo>
                  <a:cubicBezTo>
                    <a:pt x="237" y="156"/>
                    <a:pt x="248" y="144"/>
                    <a:pt x="258" y="132"/>
                  </a:cubicBezTo>
                  <a:cubicBezTo>
                    <a:pt x="259" y="130"/>
                    <a:pt x="259" y="129"/>
                    <a:pt x="259" y="126"/>
                  </a:cubicBezTo>
                  <a:cubicBezTo>
                    <a:pt x="259" y="126"/>
                    <a:pt x="258" y="126"/>
                    <a:pt x="258" y="126"/>
                  </a:cubicBezTo>
                  <a:cubicBezTo>
                    <a:pt x="258" y="126"/>
                    <a:pt x="258" y="127"/>
                    <a:pt x="258" y="127"/>
                  </a:cubicBezTo>
                  <a:close/>
                  <a:moveTo>
                    <a:pt x="135" y="132"/>
                  </a:moveTo>
                  <a:cubicBezTo>
                    <a:pt x="127" y="143"/>
                    <a:pt x="119" y="154"/>
                    <a:pt x="109" y="163"/>
                  </a:cubicBezTo>
                  <a:cubicBezTo>
                    <a:pt x="110" y="165"/>
                    <a:pt x="106" y="167"/>
                    <a:pt x="107" y="169"/>
                  </a:cubicBezTo>
                  <a:cubicBezTo>
                    <a:pt x="106" y="170"/>
                    <a:pt x="105" y="170"/>
                    <a:pt x="104" y="172"/>
                  </a:cubicBezTo>
                  <a:cubicBezTo>
                    <a:pt x="105" y="172"/>
                    <a:pt x="104" y="175"/>
                    <a:pt x="105" y="176"/>
                  </a:cubicBezTo>
                  <a:cubicBezTo>
                    <a:pt x="107" y="176"/>
                    <a:pt x="109" y="175"/>
                    <a:pt x="109" y="172"/>
                  </a:cubicBezTo>
                  <a:cubicBezTo>
                    <a:pt x="112" y="171"/>
                    <a:pt x="113" y="168"/>
                    <a:pt x="115" y="166"/>
                  </a:cubicBezTo>
                  <a:cubicBezTo>
                    <a:pt x="116" y="163"/>
                    <a:pt x="119" y="161"/>
                    <a:pt x="121" y="158"/>
                  </a:cubicBezTo>
                  <a:cubicBezTo>
                    <a:pt x="127" y="151"/>
                    <a:pt x="132" y="144"/>
                    <a:pt x="137" y="137"/>
                  </a:cubicBezTo>
                  <a:cubicBezTo>
                    <a:pt x="137" y="135"/>
                    <a:pt x="137" y="134"/>
                    <a:pt x="137" y="132"/>
                  </a:cubicBezTo>
                  <a:cubicBezTo>
                    <a:pt x="136" y="132"/>
                    <a:pt x="136" y="132"/>
                    <a:pt x="135" y="132"/>
                  </a:cubicBezTo>
                  <a:close/>
                  <a:moveTo>
                    <a:pt x="238" y="157"/>
                  </a:moveTo>
                  <a:cubicBezTo>
                    <a:pt x="238" y="157"/>
                    <a:pt x="238" y="158"/>
                    <a:pt x="238" y="158"/>
                  </a:cubicBezTo>
                  <a:cubicBezTo>
                    <a:pt x="237" y="159"/>
                    <a:pt x="237" y="160"/>
                    <a:pt x="235" y="160"/>
                  </a:cubicBezTo>
                  <a:cubicBezTo>
                    <a:pt x="233" y="165"/>
                    <a:pt x="228" y="168"/>
                    <a:pt x="226" y="174"/>
                  </a:cubicBezTo>
                  <a:cubicBezTo>
                    <a:pt x="228" y="174"/>
                    <a:pt x="226" y="177"/>
                    <a:pt x="227" y="178"/>
                  </a:cubicBezTo>
                  <a:cubicBezTo>
                    <a:pt x="237" y="165"/>
                    <a:pt x="250" y="153"/>
                    <a:pt x="259" y="140"/>
                  </a:cubicBezTo>
                  <a:cubicBezTo>
                    <a:pt x="259" y="138"/>
                    <a:pt x="259" y="136"/>
                    <a:pt x="259" y="135"/>
                  </a:cubicBezTo>
                  <a:cubicBezTo>
                    <a:pt x="251" y="142"/>
                    <a:pt x="246" y="150"/>
                    <a:pt x="238" y="157"/>
                  </a:cubicBezTo>
                  <a:close/>
                  <a:moveTo>
                    <a:pt x="183" y="154"/>
                  </a:moveTo>
                  <a:cubicBezTo>
                    <a:pt x="181" y="155"/>
                    <a:pt x="181" y="159"/>
                    <a:pt x="178" y="159"/>
                  </a:cubicBezTo>
                  <a:cubicBezTo>
                    <a:pt x="176" y="164"/>
                    <a:pt x="172" y="166"/>
                    <a:pt x="169" y="171"/>
                  </a:cubicBezTo>
                  <a:cubicBezTo>
                    <a:pt x="170" y="174"/>
                    <a:pt x="167" y="175"/>
                    <a:pt x="167" y="179"/>
                  </a:cubicBezTo>
                  <a:cubicBezTo>
                    <a:pt x="171" y="175"/>
                    <a:pt x="175" y="171"/>
                    <a:pt x="178" y="167"/>
                  </a:cubicBezTo>
                  <a:cubicBezTo>
                    <a:pt x="183" y="161"/>
                    <a:pt x="188" y="154"/>
                    <a:pt x="193" y="148"/>
                  </a:cubicBezTo>
                  <a:cubicBezTo>
                    <a:pt x="196" y="144"/>
                    <a:pt x="200" y="141"/>
                    <a:pt x="197" y="136"/>
                  </a:cubicBezTo>
                  <a:cubicBezTo>
                    <a:pt x="192" y="141"/>
                    <a:pt x="187" y="147"/>
                    <a:pt x="183" y="154"/>
                  </a:cubicBezTo>
                  <a:close/>
                  <a:moveTo>
                    <a:pt x="59" y="136"/>
                  </a:moveTo>
                  <a:cubicBezTo>
                    <a:pt x="52" y="142"/>
                    <a:pt x="47" y="149"/>
                    <a:pt x="41" y="156"/>
                  </a:cubicBezTo>
                  <a:cubicBezTo>
                    <a:pt x="42" y="159"/>
                    <a:pt x="40" y="161"/>
                    <a:pt x="41" y="163"/>
                  </a:cubicBezTo>
                  <a:cubicBezTo>
                    <a:pt x="48" y="154"/>
                    <a:pt x="55" y="145"/>
                    <a:pt x="63" y="136"/>
                  </a:cubicBezTo>
                  <a:cubicBezTo>
                    <a:pt x="62" y="136"/>
                    <a:pt x="60" y="137"/>
                    <a:pt x="59" y="136"/>
                  </a:cubicBezTo>
                  <a:close/>
                  <a:moveTo>
                    <a:pt x="40" y="148"/>
                  </a:moveTo>
                  <a:cubicBezTo>
                    <a:pt x="41" y="149"/>
                    <a:pt x="41" y="151"/>
                    <a:pt x="41" y="152"/>
                  </a:cubicBezTo>
                  <a:cubicBezTo>
                    <a:pt x="46" y="147"/>
                    <a:pt x="50" y="142"/>
                    <a:pt x="54" y="137"/>
                  </a:cubicBezTo>
                  <a:cubicBezTo>
                    <a:pt x="52" y="137"/>
                    <a:pt x="51" y="136"/>
                    <a:pt x="50" y="137"/>
                  </a:cubicBezTo>
                  <a:cubicBezTo>
                    <a:pt x="47" y="140"/>
                    <a:pt x="43" y="144"/>
                    <a:pt x="40" y="148"/>
                  </a:cubicBezTo>
                  <a:close/>
                  <a:moveTo>
                    <a:pt x="66" y="137"/>
                  </a:moveTo>
                  <a:cubicBezTo>
                    <a:pt x="62" y="140"/>
                    <a:pt x="60" y="144"/>
                    <a:pt x="56" y="148"/>
                  </a:cubicBezTo>
                  <a:cubicBezTo>
                    <a:pt x="54" y="151"/>
                    <a:pt x="51" y="153"/>
                    <a:pt x="50" y="155"/>
                  </a:cubicBezTo>
                  <a:cubicBezTo>
                    <a:pt x="48" y="157"/>
                    <a:pt x="47" y="159"/>
                    <a:pt x="46" y="162"/>
                  </a:cubicBezTo>
                  <a:cubicBezTo>
                    <a:pt x="43" y="165"/>
                    <a:pt x="40" y="167"/>
                    <a:pt x="41" y="172"/>
                  </a:cubicBezTo>
                  <a:cubicBezTo>
                    <a:pt x="48" y="166"/>
                    <a:pt x="52" y="159"/>
                    <a:pt x="58" y="153"/>
                  </a:cubicBezTo>
                  <a:cubicBezTo>
                    <a:pt x="61" y="149"/>
                    <a:pt x="64" y="146"/>
                    <a:pt x="68" y="142"/>
                  </a:cubicBezTo>
                  <a:cubicBezTo>
                    <a:pt x="68" y="139"/>
                    <a:pt x="71" y="139"/>
                    <a:pt x="70" y="136"/>
                  </a:cubicBezTo>
                  <a:cubicBezTo>
                    <a:pt x="69" y="136"/>
                    <a:pt x="68" y="137"/>
                    <a:pt x="66" y="137"/>
                  </a:cubicBezTo>
                  <a:close/>
                  <a:moveTo>
                    <a:pt x="39" y="137"/>
                  </a:moveTo>
                  <a:cubicBezTo>
                    <a:pt x="39" y="139"/>
                    <a:pt x="40" y="142"/>
                    <a:pt x="41" y="144"/>
                  </a:cubicBezTo>
                  <a:cubicBezTo>
                    <a:pt x="42" y="142"/>
                    <a:pt x="45" y="140"/>
                    <a:pt x="46" y="137"/>
                  </a:cubicBezTo>
                  <a:cubicBezTo>
                    <a:pt x="44" y="136"/>
                    <a:pt x="41" y="137"/>
                    <a:pt x="39" y="137"/>
                  </a:cubicBezTo>
                  <a:close/>
                  <a:moveTo>
                    <a:pt x="71" y="141"/>
                  </a:moveTo>
                  <a:cubicBezTo>
                    <a:pt x="67" y="145"/>
                    <a:pt x="64" y="150"/>
                    <a:pt x="60" y="153"/>
                  </a:cubicBezTo>
                  <a:cubicBezTo>
                    <a:pt x="55" y="162"/>
                    <a:pt x="48" y="166"/>
                    <a:pt x="44" y="175"/>
                  </a:cubicBezTo>
                  <a:cubicBezTo>
                    <a:pt x="43" y="176"/>
                    <a:pt x="42" y="176"/>
                    <a:pt x="41" y="176"/>
                  </a:cubicBezTo>
                  <a:cubicBezTo>
                    <a:pt x="42" y="179"/>
                    <a:pt x="41" y="180"/>
                    <a:pt x="42" y="182"/>
                  </a:cubicBezTo>
                  <a:cubicBezTo>
                    <a:pt x="44" y="180"/>
                    <a:pt x="47" y="178"/>
                    <a:pt x="48" y="174"/>
                  </a:cubicBezTo>
                  <a:cubicBezTo>
                    <a:pt x="54" y="171"/>
                    <a:pt x="56" y="164"/>
                    <a:pt x="61" y="161"/>
                  </a:cubicBezTo>
                  <a:cubicBezTo>
                    <a:pt x="63" y="156"/>
                    <a:pt x="68" y="154"/>
                    <a:pt x="69" y="149"/>
                  </a:cubicBezTo>
                  <a:cubicBezTo>
                    <a:pt x="70" y="149"/>
                    <a:pt x="71" y="148"/>
                    <a:pt x="72" y="148"/>
                  </a:cubicBezTo>
                  <a:cubicBezTo>
                    <a:pt x="73" y="146"/>
                    <a:pt x="72" y="143"/>
                    <a:pt x="72" y="141"/>
                  </a:cubicBezTo>
                  <a:cubicBezTo>
                    <a:pt x="71" y="141"/>
                    <a:pt x="71" y="141"/>
                    <a:pt x="71" y="141"/>
                  </a:cubicBezTo>
                  <a:close/>
                  <a:moveTo>
                    <a:pt x="110" y="183"/>
                  </a:moveTo>
                  <a:cubicBezTo>
                    <a:pt x="112" y="179"/>
                    <a:pt x="115" y="176"/>
                    <a:pt x="118" y="172"/>
                  </a:cubicBezTo>
                  <a:cubicBezTo>
                    <a:pt x="122" y="167"/>
                    <a:pt x="127" y="161"/>
                    <a:pt x="131" y="156"/>
                  </a:cubicBezTo>
                  <a:cubicBezTo>
                    <a:pt x="132" y="154"/>
                    <a:pt x="133" y="152"/>
                    <a:pt x="134" y="151"/>
                  </a:cubicBezTo>
                  <a:cubicBezTo>
                    <a:pt x="136" y="148"/>
                    <a:pt x="139" y="145"/>
                    <a:pt x="136" y="143"/>
                  </a:cubicBezTo>
                  <a:cubicBezTo>
                    <a:pt x="136" y="144"/>
                    <a:pt x="134" y="144"/>
                    <a:pt x="133" y="145"/>
                  </a:cubicBezTo>
                  <a:cubicBezTo>
                    <a:pt x="128" y="155"/>
                    <a:pt x="119" y="161"/>
                    <a:pt x="115" y="171"/>
                  </a:cubicBezTo>
                  <a:cubicBezTo>
                    <a:pt x="111" y="173"/>
                    <a:pt x="109" y="178"/>
                    <a:pt x="106" y="180"/>
                  </a:cubicBezTo>
                  <a:cubicBezTo>
                    <a:pt x="106" y="182"/>
                    <a:pt x="105" y="186"/>
                    <a:pt x="106" y="188"/>
                  </a:cubicBezTo>
                  <a:cubicBezTo>
                    <a:pt x="107" y="186"/>
                    <a:pt x="108" y="184"/>
                    <a:pt x="110" y="183"/>
                  </a:cubicBezTo>
                  <a:close/>
                  <a:moveTo>
                    <a:pt x="189" y="157"/>
                  </a:moveTo>
                  <a:cubicBezTo>
                    <a:pt x="184" y="161"/>
                    <a:pt x="180" y="166"/>
                    <a:pt x="177" y="172"/>
                  </a:cubicBezTo>
                  <a:cubicBezTo>
                    <a:pt x="173" y="173"/>
                    <a:pt x="171" y="177"/>
                    <a:pt x="170" y="180"/>
                  </a:cubicBezTo>
                  <a:cubicBezTo>
                    <a:pt x="169" y="180"/>
                    <a:pt x="169" y="180"/>
                    <a:pt x="168" y="181"/>
                  </a:cubicBezTo>
                  <a:cubicBezTo>
                    <a:pt x="167" y="184"/>
                    <a:pt x="167" y="186"/>
                    <a:pt x="167" y="189"/>
                  </a:cubicBezTo>
                  <a:cubicBezTo>
                    <a:pt x="175" y="183"/>
                    <a:pt x="179" y="174"/>
                    <a:pt x="185" y="167"/>
                  </a:cubicBezTo>
                  <a:cubicBezTo>
                    <a:pt x="190" y="162"/>
                    <a:pt x="193" y="155"/>
                    <a:pt x="198" y="150"/>
                  </a:cubicBezTo>
                  <a:cubicBezTo>
                    <a:pt x="197" y="149"/>
                    <a:pt x="198" y="147"/>
                    <a:pt x="198" y="146"/>
                  </a:cubicBezTo>
                  <a:cubicBezTo>
                    <a:pt x="198" y="145"/>
                    <a:pt x="198" y="145"/>
                    <a:pt x="197" y="145"/>
                  </a:cubicBezTo>
                  <a:cubicBezTo>
                    <a:pt x="194" y="149"/>
                    <a:pt x="191" y="152"/>
                    <a:pt x="189" y="157"/>
                  </a:cubicBezTo>
                  <a:close/>
                  <a:moveTo>
                    <a:pt x="227" y="183"/>
                  </a:moveTo>
                  <a:cubicBezTo>
                    <a:pt x="227" y="187"/>
                    <a:pt x="227" y="188"/>
                    <a:pt x="227" y="191"/>
                  </a:cubicBezTo>
                  <a:cubicBezTo>
                    <a:pt x="228" y="191"/>
                    <a:pt x="229" y="189"/>
                    <a:pt x="229" y="187"/>
                  </a:cubicBezTo>
                  <a:cubicBezTo>
                    <a:pt x="233" y="185"/>
                    <a:pt x="236" y="179"/>
                    <a:pt x="239" y="178"/>
                  </a:cubicBezTo>
                  <a:cubicBezTo>
                    <a:pt x="238" y="175"/>
                    <a:pt x="240" y="175"/>
                    <a:pt x="241" y="174"/>
                  </a:cubicBezTo>
                  <a:cubicBezTo>
                    <a:pt x="244" y="171"/>
                    <a:pt x="248" y="165"/>
                    <a:pt x="251" y="162"/>
                  </a:cubicBezTo>
                  <a:cubicBezTo>
                    <a:pt x="254" y="158"/>
                    <a:pt x="262" y="153"/>
                    <a:pt x="259" y="146"/>
                  </a:cubicBezTo>
                  <a:cubicBezTo>
                    <a:pt x="246" y="157"/>
                    <a:pt x="237" y="170"/>
                    <a:pt x="227" y="183"/>
                  </a:cubicBezTo>
                  <a:close/>
                  <a:moveTo>
                    <a:pt x="41" y="187"/>
                  </a:moveTo>
                  <a:cubicBezTo>
                    <a:pt x="42" y="189"/>
                    <a:pt x="42" y="189"/>
                    <a:pt x="41" y="191"/>
                  </a:cubicBezTo>
                  <a:cubicBezTo>
                    <a:pt x="44" y="191"/>
                    <a:pt x="43" y="188"/>
                    <a:pt x="45" y="188"/>
                  </a:cubicBezTo>
                  <a:cubicBezTo>
                    <a:pt x="52" y="177"/>
                    <a:pt x="62" y="169"/>
                    <a:pt x="70" y="159"/>
                  </a:cubicBezTo>
                  <a:cubicBezTo>
                    <a:pt x="70" y="157"/>
                    <a:pt x="71" y="156"/>
                    <a:pt x="72" y="155"/>
                  </a:cubicBezTo>
                  <a:cubicBezTo>
                    <a:pt x="72" y="154"/>
                    <a:pt x="73" y="151"/>
                    <a:pt x="71" y="151"/>
                  </a:cubicBezTo>
                  <a:cubicBezTo>
                    <a:pt x="61" y="163"/>
                    <a:pt x="51" y="175"/>
                    <a:pt x="41" y="187"/>
                  </a:cubicBezTo>
                  <a:close/>
                  <a:moveTo>
                    <a:pt x="130" y="159"/>
                  </a:moveTo>
                  <a:cubicBezTo>
                    <a:pt x="128" y="164"/>
                    <a:pt x="123" y="166"/>
                    <a:pt x="122" y="171"/>
                  </a:cubicBezTo>
                  <a:cubicBezTo>
                    <a:pt x="117" y="175"/>
                    <a:pt x="115" y="182"/>
                    <a:pt x="109" y="186"/>
                  </a:cubicBezTo>
                  <a:cubicBezTo>
                    <a:pt x="109" y="189"/>
                    <a:pt x="108" y="191"/>
                    <a:pt x="105" y="192"/>
                  </a:cubicBezTo>
                  <a:cubicBezTo>
                    <a:pt x="106" y="194"/>
                    <a:pt x="106" y="195"/>
                    <a:pt x="106" y="196"/>
                  </a:cubicBezTo>
                  <a:cubicBezTo>
                    <a:pt x="109" y="196"/>
                    <a:pt x="110" y="193"/>
                    <a:pt x="111" y="191"/>
                  </a:cubicBezTo>
                  <a:cubicBezTo>
                    <a:pt x="115" y="187"/>
                    <a:pt x="118" y="182"/>
                    <a:pt x="122" y="178"/>
                  </a:cubicBezTo>
                  <a:cubicBezTo>
                    <a:pt x="124" y="174"/>
                    <a:pt x="127" y="170"/>
                    <a:pt x="130" y="167"/>
                  </a:cubicBezTo>
                  <a:cubicBezTo>
                    <a:pt x="134" y="163"/>
                    <a:pt x="138" y="159"/>
                    <a:pt x="137" y="153"/>
                  </a:cubicBezTo>
                  <a:cubicBezTo>
                    <a:pt x="136" y="153"/>
                    <a:pt x="136" y="152"/>
                    <a:pt x="136" y="152"/>
                  </a:cubicBezTo>
                  <a:cubicBezTo>
                    <a:pt x="134" y="155"/>
                    <a:pt x="133" y="158"/>
                    <a:pt x="130" y="159"/>
                  </a:cubicBezTo>
                  <a:close/>
                  <a:moveTo>
                    <a:pt x="188" y="167"/>
                  </a:moveTo>
                  <a:cubicBezTo>
                    <a:pt x="186" y="168"/>
                    <a:pt x="185" y="168"/>
                    <a:pt x="185" y="170"/>
                  </a:cubicBezTo>
                  <a:cubicBezTo>
                    <a:pt x="184" y="170"/>
                    <a:pt x="184" y="171"/>
                    <a:pt x="183" y="171"/>
                  </a:cubicBezTo>
                  <a:cubicBezTo>
                    <a:pt x="180" y="177"/>
                    <a:pt x="176" y="183"/>
                    <a:pt x="172" y="189"/>
                  </a:cubicBezTo>
                  <a:cubicBezTo>
                    <a:pt x="171" y="189"/>
                    <a:pt x="171" y="189"/>
                    <a:pt x="170" y="189"/>
                  </a:cubicBezTo>
                  <a:cubicBezTo>
                    <a:pt x="169" y="192"/>
                    <a:pt x="166" y="194"/>
                    <a:pt x="167" y="200"/>
                  </a:cubicBezTo>
                  <a:cubicBezTo>
                    <a:pt x="170" y="200"/>
                    <a:pt x="170" y="196"/>
                    <a:pt x="172" y="196"/>
                  </a:cubicBezTo>
                  <a:cubicBezTo>
                    <a:pt x="180" y="185"/>
                    <a:pt x="188" y="174"/>
                    <a:pt x="196" y="163"/>
                  </a:cubicBezTo>
                  <a:cubicBezTo>
                    <a:pt x="196" y="163"/>
                    <a:pt x="197" y="163"/>
                    <a:pt x="198" y="163"/>
                  </a:cubicBezTo>
                  <a:cubicBezTo>
                    <a:pt x="198" y="159"/>
                    <a:pt x="199" y="157"/>
                    <a:pt x="198" y="155"/>
                  </a:cubicBezTo>
                  <a:cubicBezTo>
                    <a:pt x="194" y="158"/>
                    <a:pt x="190" y="162"/>
                    <a:pt x="188" y="167"/>
                  </a:cubicBezTo>
                  <a:close/>
                  <a:moveTo>
                    <a:pt x="250" y="165"/>
                  </a:moveTo>
                  <a:cubicBezTo>
                    <a:pt x="249" y="167"/>
                    <a:pt x="246" y="169"/>
                    <a:pt x="245" y="171"/>
                  </a:cubicBezTo>
                  <a:cubicBezTo>
                    <a:pt x="241" y="175"/>
                    <a:pt x="239" y="179"/>
                    <a:pt x="236" y="183"/>
                  </a:cubicBezTo>
                  <a:cubicBezTo>
                    <a:pt x="233" y="186"/>
                    <a:pt x="230" y="189"/>
                    <a:pt x="229" y="194"/>
                  </a:cubicBezTo>
                  <a:cubicBezTo>
                    <a:pt x="229" y="194"/>
                    <a:pt x="228" y="195"/>
                    <a:pt x="227" y="195"/>
                  </a:cubicBezTo>
                  <a:cubicBezTo>
                    <a:pt x="228" y="197"/>
                    <a:pt x="227" y="199"/>
                    <a:pt x="228" y="201"/>
                  </a:cubicBezTo>
                  <a:cubicBezTo>
                    <a:pt x="239" y="189"/>
                    <a:pt x="249" y="174"/>
                    <a:pt x="260" y="162"/>
                  </a:cubicBezTo>
                  <a:cubicBezTo>
                    <a:pt x="260" y="160"/>
                    <a:pt x="261" y="157"/>
                    <a:pt x="259" y="156"/>
                  </a:cubicBezTo>
                  <a:cubicBezTo>
                    <a:pt x="257" y="159"/>
                    <a:pt x="254" y="163"/>
                    <a:pt x="250" y="165"/>
                  </a:cubicBezTo>
                  <a:close/>
                  <a:moveTo>
                    <a:pt x="45" y="193"/>
                  </a:moveTo>
                  <a:cubicBezTo>
                    <a:pt x="45" y="193"/>
                    <a:pt x="43" y="193"/>
                    <a:pt x="43" y="194"/>
                  </a:cubicBezTo>
                  <a:cubicBezTo>
                    <a:pt x="43" y="194"/>
                    <a:pt x="43" y="196"/>
                    <a:pt x="41" y="196"/>
                  </a:cubicBezTo>
                  <a:cubicBezTo>
                    <a:pt x="42" y="198"/>
                    <a:pt x="41" y="200"/>
                    <a:pt x="42" y="201"/>
                  </a:cubicBezTo>
                  <a:cubicBezTo>
                    <a:pt x="52" y="189"/>
                    <a:pt x="63" y="178"/>
                    <a:pt x="72" y="166"/>
                  </a:cubicBezTo>
                  <a:cubicBezTo>
                    <a:pt x="72" y="163"/>
                    <a:pt x="72" y="161"/>
                    <a:pt x="72" y="160"/>
                  </a:cubicBezTo>
                  <a:cubicBezTo>
                    <a:pt x="63" y="171"/>
                    <a:pt x="52" y="180"/>
                    <a:pt x="45" y="193"/>
                  </a:cubicBezTo>
                  <a:close/>
                  <a:moveTo>
                    <a:pt x="136" y="163"/>
                  </a:moveTo>
                  <a:cubicBezTo>
                    <a:pt x="134" y="166"/>
                    <a:pt x="132" y="168"/>
                    <a:pt x="129" y="170"/>
                  </a:cubicBezTo>
                  <a:cubicBezTo>
                    <a:pt x="129" y="172"/>
                    <a:pt x="128" y="173"/>
                    <a:pt x="127" y="173"/>
                  </a:cubicBezTo>
                  <a:cubicBezTo>
                    <a:pt x="126" y="176"/>
                    <a:pt x="124" y="177"/>
                    <a:pt x="122" y="179"/>
                  </a:cubicBezTo>
                  <a:cubicBezTo>
                    <a:pt x="120" y="185"/>
                    <a:pt x="113" y="190"/>
                    <a:pt x="110" y="197"/>
                  </a:cubicBezTo>
                  <a:cubicBezTo>
                    <a:pt x="108" y="198"/>
                    <a:pt x="106" y="201"/>
                    <a:pt x="107" y="203"/>
                  </a:cubicBezTo>
                  <a:cubicBezTo>
                    <a:pt x="109" y="202"/>
                    <a:pt x="110" y="200"/>
                    <a:pt x="111" y="198"/>
                  </a:cubicBezTo>
                  <a:cubicBezTo>
                    <a:pt x="121" y="188"/>
                    <a:pt x="128" y="177"/>
                    <a:pt x="137" y="168"/>
                  </a:cubicBezTo>
                  <a:cubicBezTo>
                    <a:pt x="137" y="166"/>
                    <a:pt x="138" y="164"/>
                    <a:pt x="136" y="163"/>
                  </a:cubicBezTo>
                  <a:close/>
                  <a:moveTo>
                    <a:pt x="188" y="177"/>
                  </a:moveTo>
                  <a:cubicBezTo>
                    <a:pt x="188" y="178"/>
                    <a:pt x="187" y="178"/>
                    <a:pt x="187" y="179"/>
                  </a:cubicBezTo>
                  <a:cubicBezTo>
                    <a:pt x="185" y="179"/>
                    <a:pt x="186" y="181"/>
                    <a:pt x="185" y="182"/>
                  </a:cubicBezTo>
                  <a:cubicBezTo>
                    <a:pt x="184" y="183"/>
                    <a:pt x="183" y="183"/>
                    <a:pt x="182" y="184"/>
                  </a:cubicBezTo>
                  <a:cubicBezTo>
                    <a:pt x="182" y="185"/>
                    <a:pt x="182" y="186"/>
                    <a:pt x="182" y="186"/>
                  </a:cubicBezTo>
                  <a:cubicBezTo>
                    <a:pt x="181" y="187"/>
                    <a:pt x="179" y="188"/>
                    <a:pt x="179" y="189"/>
                  </a:cubicBezTo>
                  <a:cubicBezTo>
                    <a:pt x="179" y="189"/>
                    <a:pt x="179" y="190"/>
                    <a:pt x="179" y="190"/>
                  </a:cubicBezTo>
                  <a:cubicBezTo>
                    <a:pt x="178" y="191"/>
                    <a:pt x="177" y="191"/>
                    <a:pt x="177" y="192"/>
                  </a:cubicBezTo>
                  <a:cubicBezTo>
                    <a:pt x="176" y="192"/>
                    <a:pt x="177" y="193"/>
                    <a:pt x="177" y="193"/>
                  </a:cubicBezTo>
                  <a:cubicBezTo>
                    <a:pt x="176" y="193"/>
                    <a:pt x="175" y="193"/>
                    <a:pt x="175" y="194"/>
                  </a:cubicBezTo>
                  <a:cubicBezTo>
                    <a:pt x="174" y="195"/>
                    <a:pt x="174" y="196"/>
                    <a:pt x="174" y="197"/>
                  </a:cubicBezTo>
                  <a:cubicBezTo>
                    <a:pt x="170" y="202"/>
                    <a:pt x="165" y="205"/>
                    <a:pt x="168" y="211"/>
                  </a:cubicBezTo>
                  <a:cubicBezTo>
                    <a:pt x="174" y="206"/>
                    <a:pt x="178" y="197"/>
                    <a:pt x="184" y="191"/>
                  </a:cubicBezTo>
                  <a:cubicBezTo>
                    <a:pt x="184" y="190"/>
                    <a:pt x="186" y="190"/>
                    <a:pt x="186" y="189"/>
                  </a:cubicBezTo>
                  <a:cubicBezTo>
                    <a:pt x="186" y="189"/>
                    <a:pt x="186" y="188"/>
                    <a:pt x="186" y="187"/>
                  </a:cubicBezTo>
                  <a:cubicBezTo>
                    <a:pt x="190" y="181"/>
                    <a:pt x="200" y="176"/>
                    <a:pt x="199" y="166"/>
                  </a:cubicBezTo>
                  <a:cubicBezTo>
                    <a:pt x="198" y="166"/>
                    <a:pt x="198" y="166"/>
                    <a:pt x="198" y="166"/>
                  </a:cubicBezTo>
                  <a:cubicBezTo>
                    <a:pt x="194" y="169"/>
                    <a:pt x="192" y="174"/>
                    <a:pt x="188" y="177"/>
                  </a:cubicBezTo>
                  <a:close/>
                  <a:moveTo>
                    <a:pt x="246" y="182"/>
                  </a:moveTo>
                  <a:cubicBezTo>
                    <a:pt x="245" y="183"/>
                    <a:pt x="244" y="183"/>
                    <a:pt x="244" y="184"/>
                  </a:cubicBezTo>
                  <a:cubicBezTo>
                    <a:pt x="243" y="184"/>
                    <a:pt x="243" y="186"/>
                    <a:pt x="243" y="186"/>
                  </a:cubicBezTo>
                  <a:cubicBezTo>
                    <a:pt x="241" y="190"/>
                    <a:pt x="237" y="191"/>
                    <a:pt x="235" y="194"/>
                  </a:cubicBezTo>
                  <a:cubicBezTo>
                    <a:pt x="235" y="195"/>
                    <a:pt x="235" y="196"/>
                    <a:pt x="234" y="196"/>
                  </a:cubicBezTo>
                  <a:cubicBezTo>
                    <a:pt x="233" y="198"/>
                    <a:pt x="230" y="200"/>
                    <a:pt x="229" y="203"/>
                  </a:cubicBezTo>
                  <a:cubicBezTo>
                    <a:pt x="228" y="203"/>
                    <a:pt x="230" y="203"/>
                    <a:pt x="229" y="204"/>
                  </a:cubicBezTo>
                  <a:cubicBezTo>
                    <a:pt x="229" y="205"/>
                    <a:pt x="228" y="205"/>
                    <a:pt x="227" y="206"/>
                  </a:cubicBezTo>
                  <a:cubicBezTo>
                    <a:pt x="228" y="208"/>
                    <a:pt x="228" y="211"/>
                    <a:pt x="228" y="213"/>
                  </a:cubicBezTo>
                  <a:cubicBezTo>
                    <a:pt x="235" y="207"/>
                    <a:pt x="239" y="198"/>
                    <a:pt x="247" y="192"/>
                  </a:cubicBezTo>
                  <a:cubicBezTo>
                    <a:pt x="250" y="186"/>
                    <a:pt x="255" y="182"/>
                    <a:pt x="259" y="176"/>
                  </a:cubicBezTo>
                  <a:cubicBezTo>
                    <a:pt x="260" y="176"/>
                    <a:pt x="261" y="178"/>
                    <a:pt x="261" y="177"/>
                  </a:cubicBezTo>
                  <a:cubicBezTo>
                    <a:pt x="260" y="174"/>
                    <a:pt x="262" y="168"/>
                    <a:pt x="260" y="166"/>
                  </a:cubicBezTo>
                  <a:cubicBezTo>
                    <a:pt x="255" y="171"/>
                    <a:pt x="250" y="176"/>
                    <a:pt x="246" y="182"/>
                  </a:cubicBezTo>
                  <a:close/>
                  <a:moveTo>
                    <a:pt x="70" y="173"/>
                  </a:moveTo>
                  <a:cubicBezTo>
                    <a:pt x="69" y="173"/>
                    <a:pt x="68" y="174"/>
                    <a:pt x="67" y="174"/>
                  </a:cubicBezTo>
                  <a:cubicBezTo>
                    <a:pt x="67" y="175"/>
                    <a:pt x="67" y="175"/>
                    <a:pt x="67" y="176"/>
                  </a:cubicBezTo>
                  <a:cubicBezTo>
                    <a:pt x="66" y="178"/>
                    <a:pt x="63" y="180"/>
                    <a:pt x="61" y="182"/>
                  </a:cubicBezTo>
                  <a:cubicBezTo>
                    <a:pt x="58" y="186"/>
                    <a:pt x="55" y="190"/>
                    <a:pt x="51" y="194"/>
                  </a:cubicBezTo>
                  <a:cubicBezTo>
                    <a:pt x="49" y="196"/>
                    <a:pt x="47" y="198"/>
                    <a:pt x="46" y="200"/>
                  </a:cubicBezTo>
                  <a:cubicBezTo>
                    <a:pt x="45" y="201"/>
                    <a:pt x="45" y="202"/>
                    <a:pt x="45" y="203"/>
                  </a:cubicBezTo>
                  <a:cubicBezTo>
                    <a:pt x="44" y="204"/>
                    <a:pt x="43" y="204"/>
                    <a:pt x="42" y="205"/>
                  </a:cubicBezTo>
                  <a:cubicBezTo>
                    <a:pt x="41" y="207"/>
                    <a:pt x="42" y="209"/>
                    <a:pt x="42" y="211"/>
                  </a:cubicBezTo>
                  <a:cubicBezTo>
                    <a:pt x="54" y="201"/>
                    <a:pt x="63" y="188"/>
                    <a:pt x="73" y="176"/>
                  </a:cubicBezTo>
                  <a:cubicBezTo>
                    <a:pt x="73" y="174"/>
                    <a:pt x="73" y="172"/>
                    <a:pt x="72" y="170"/>
                  </a:cubicBezTo>
                  <a:cubicBezTo>
                    <a:pt x="71" y="171"/>
                    <a:pt x="71" y="172"/>
                    <a:pt x="70" y="173"/>
                  </a:cubicBezTo>
                  <a:close/>
                  <a:moveTo>
                    <a:pt x="114" y="198"/>
                  </a:moveTo>
                  <a:cubicBezTo>
                    <a:pt x="114" y="199"/>
                    <a:pt x="110" y="203"/>
                    <a:pt x="109" y="207"/>
                  </a:cubicBezTo>
                  <a:cubicBezTo>
                    <a:pt x="107" y="208"/>
                    <a:pt x="105" y="210"/>
                    <a:pt x="107" y="214"/>
                  </a:cubicBezTo>
                  <a:cubicBezTo>
                    <a:pt x="117" y="201"/>
                    <a:pt x="128" y="188"/>
                    <a:pt x="138" y="174"/>
                  </a:cubicBezTo>
                  <a:cubicBezTo>
                    <a:pt x="138" y="174"/>
                    <a:pt x="138" y="172"/>
                    <a:pt x="137" y="172"/>
                  </a:cubicBezTo>
                  <a:cubicBezTo>
                    <a:pt x="128" y="179"/>
                    <a:pt x="123" y="189"/>
                    <a:pt x="114" y="198"/>
                  </a:cubicBezTo>
                  <a:close/>
                  <a:moveTo>
                    <a:pt x="168" y="214"/>
                  </a:moveTo>
                  <a:cubicBezTo>
                    <a:pt x="169" y="215"/>
                    <a:pt x="169" y="216"/>
                    <a:pt x="169" y="217"/>
                  </a:cubicBezTo>
                  <a:cubicBezTo>
                    <a:pt x="167" y="217"/>
                    <a:pt x="168" y="219"/>
                    <a:pt x="168" y="221"/>
                  </a:cubicBezTo>
                  <a:cubicBezTo>
                    <a:pt x="172" y="218"/>
                    <a:pt x="176" y="213"/>
                    <a:pt x="179" y="207"/>
                  </a:cubicBezTo>
                  <a:cubicBezTo>
                    <a:pt x="184" y="202"/>
                    <a:pt x="189" y="196"/>
                    <a:pt x="193" y="191"/>
                  </a:cubicBezTo>
                  <a:cubicBezTo>
                    <a:pt x="196" y="187"/>
                    <a:pt x="201" y="182"/>
                    <a:pt x="198" y="177"/>
                  </a:cubicBezTo>
                  <a:cubicBezTo>
                    <a:pt x="192" y="181"/>
                    <a:pt x="189" y="188"/>
                    <a:pt x="184" y="193"/>
                  </a:cubicBezTo>
                  <a:cubicBezTo>
                    <a:pt x="180" y="200"/>
                    <a:pt x="173" y="207"/>
                    <a:pt x="168" y="214"/>
                  </a:cubicBezTo>
                  <a:close/>
                  <a:moveTo>
                    <a:pt x="228" y="217"/>
                  </a:moveTo>
                  <a:cubicBezTo>
                    <a:pt x="228" y="219"/>
                    <a:pt x="227" y="221"/>
                    <a:pt x="228" y="224"/>
                  </a:cubicBezTo>
                  <a:cubicBezTo>
                    <a:pt x="234" y="216"/>
                    <a:pt x="240" y="209"/>
                    <a:pt x="247" y="203"/>
                  </a:cubicBezTo>
                  <a:cubicBezTo>
                    <a:pt x="248" y="201"/>
                    <a:pt x="249" y="199"/>
                    <a:pt x="251" y="198"/>
                  </a:cubicBezTo>
                  <a:cubicBezTo>
                    <a:pt x="255" y="193"/>
                    <a:pt x="263" y="187"/>
                    <a:pt x="260" y="179"/>
                  </a:cubicBezTo>
                  <a:cubicBezTo>
                    <a:pt x="249" y="192"/>
                    <a:pt x="237" y="202"/>
                    <a:pt x="228" y="217"/>
                  </a:cubicBezTo>
                  <a:close/>
                  <a:moveTo>
                    <a:pt x="137" y="180"/>
                  </a:moveTo>
                  <a:cubicBezTo>
                    <a:pt x="132" y="185"/>
                    <a:pt x="127" y="193"/>
                    <a:pt x="121" y="199"/>
                  </a:cubicBezTo>
                  <a:cubicBezTo>
                    <a:pt x="120" y="201"/>
                    <a:pt x="117" y="205"/>
                    <a:pt x="114" y="206"/>
                  </a:cubicBezTo>
                  <a:cubicBezTo>
                    <a:pt x="113" y="210"/>
                    <a:pt x="109" y="214"/>
                    <a:pt x="107" y="218"/>
                  </a:cubicBezTo>
                  <a:cubicBezTo>
                    <a:pt x="107" y="218"/>
                    <a:pt x="106" y="218"/>
                    <a:pt x="106" y="218"/>
                  </a:cubicBezTo>
                  <a:cubicBezTo>
                    <a:pt x="106" y="220"/>
                    <a:pt x="106" y="221"/>
                    <a:pt x="106" y="223"/>
                  </a:cubicBezTo>
                  <a:cubicBezTo>
                    <a:pt x="118" y="211"/>
                    <a:pt x="128" y="198"/>
                    <a:pt x="138" y="185"/>
                  </a:cubicBezTo>
                  <a:cubicBezTo>
                    <a:pt x="138" y="183"/>
                    <a:pt x="139" y="182"/>
                    <a:pt x="139" y="180"/>
                  </a:cubicBezTo>
                  <a:cubicBezTo>
                    <a:pt x="138" y="180"/>
                    <a:pt x="138" y="180"/>
                    <a:pt x="137" y="180"/>
                  </a:cubicBezTo>
                  <a:close/>
                  <a:moveTo>
                    <a:pt x="60" y="195"/>
                  </a:moveTo>
                  <a:cubicBezTo>
                    <a:pt x="55" y="203"/>
                    <a:pt x="49" y="207"/>
                    <a:pt x="44" y="214"/>
                  </a:cubicBezTo>
                  <a:cubicBezTo>
                    <a:pt x="44" y="214"/>
                    <a:pt x="42" y="214"/>
                    <a:pt x="43" y="215"/>
                  </a:cubicBezTo>
                  <a:cubicBezTo>
                    <a:pt x="42" y="216"/>
                    <a:pt x="43" y="219"/>
                    <a:pt x="42" y="220"/>
                  </a:cubicBezTo>
                  <a:cubicBezTo>
                    <a:pt x="49" y="213"/>
                    <a:pt x="57" y="205"/>
                    <a:pt x="64" y="197"/>
                  </a:cubicBezTo>
                  <a:cubicBezTo>
                    <a:pt x="67" y="193"/>
                    <a:pt x="70" y="189"/>
                    <a:pt x="73" y="185"/>
                  </a:cubicBezTo>
                  <a:cubicBezTo>
                    <a:pt x="73" y="184"/>
                    <a:pt x="73" y="182"/>
                    <a:pt x="73" y="181"/>
                  </a:cubicBezTo>
                  <a:cubicBezTo>
                    <a:pt x="73" y="181"/>
                    <a:pt x="73" y="181"/>
                    <a:pt x="72" y="181"/>
                  </a:cubicBezTo>
                  <a:cubicBezTo>
                    <a:pt x="68" y="185"/>
                    <a:pt x="65" y="191"/>
                    <a:pt x="60" y="195"/>
                  </a:cubicBezTo>
                  <a:close/>
                  <a:moveTo>
                    <a:pt x="197" y="190"/>
                  </a:moveTo>
                  <a:cubicBezTo>
                    <a:pt x="191" y="195"/>
                    <a:pt x="188" y="201"/>
                    <a:pt x="182" y="207"/>
                  </a:cubicBezTo>
                  <a:cubicBezTo>
                    <a:pt x="182" y="207"/>
                    <a:pt x="182" y="207"/>
                    <a:pt x="182" y="208"/>
                  </a:cubicBezTo>
                  <a:cubicBezTo>
                    <a:pt x="181" y="208"/>
                    <a:pt x="180" y="210"/>
                    <a:pt x="180" y="211"/>
                  </a:cubicBezTo>
                  <a:cubicBezTo>
                    <a:pt x="176" y="213"/>
                    <a:pt x="177" y="217"/>
                    <a:pt x="173" y="218"/>
                  </a:cubicBezTo>
                  <a:cubicBezTo>
                    <a:pt x="174" y="222"/>
                    <a:pt x="170" y="224"/>
                    <a:pt x="168" y="222"/>
                  </a:cubicBezTo>
                  <a:cubicBezTo>
                    <a:pt x="168" y="228"/>
                    <a:pt x="168" y="233"/>
                    <a:pt x="169" y="239"/>
                  </a:cubicBezTo>
                  <a:cubicBezTo>
                    <a:pt x="179" y="229"/>
                    <a:pt x="189" y="218"/>
                    <a:pt x="197" y="205"/>
                  </a:cubicBezTo>
                  <a:cubicBezTo>
                    <a:pt x="198" y="205"/>
                    <a:pt x="198" y="204"/>
                    <a:pt x="199" y="205"/>
                  </a:cubicBezTo>
                  <a:cubicBezTo>
                    <a:pt x="199" y="202"/>
                    <a:pt x="200" y="199"/>
                    <a:pt x="199" y="197"/>
                  </a:cubicBezTo>
                  <a:cubicBezTo>
                    <a:pt x="198" y="198"/>
                    <a:pt x="198" y="198"/>
                    <a:pt x="197" y="198"/>
                  </a:cubicBezTo>
                  <a:cubicBezTo>
                    <a:pt x="194" y="205"/>
                    <a:pt x="188" y="208"/>
                    <a:pt x="185" y="215"/>
                  </a:cubicBezTo>
                  <a:cubicBezTo>
                    <a:pt x="180" y="218"/>
                    <a:pt x="178" y="224"/>
                    <a:pt x="173" y="227"/>
                  </a:cubicBezTo>
                  <a:cubicBezTo>
                    <a:pt x="173" y="229"/>
                    <a:pt x="173" y="229"/>
                    <a:pt x="173" y="230"/>
                  </a:cubicBezTo>
                  <a:cubicBezTo>
                    <a:pt x="172" y="230"/>
                    <a:pt x="171" y="232"/>
                    <a:pt x="170" y="232"/>
                  </a:cubicBezTo>
                  <a:cubicBezTo>
                    <a:pt x="170" y="231"/>
                    <a:pt x="170" y="231"/>
                    <a:pt x="169" y="230"/>
                  </a:cubicBezTo>
                  <a:cubicBezTo>
                    <a:pt x="178" y="217"/>
                    <a:pt x="189" y="207"/>
                    <a:pt x="198" y="195"/>
                  </a:cubicBezTo>
                  <a:cubicBezTo>
                    <a:pt x="198" y="196"/>
                    <a:pt x="200" y="191"/>
                    <a:pt x="199" y="188"/>
                  </a:cubicBezTo>
                  <a:cubicBezTo>
                    <a:pt x="198" y="188"/>
                    <a:pt x="198" y="188"/>
                    <a:pt x="197" y="188"/>
                  </a:cubicBezTo>
                  <a:cubicBezTo>
                    <a:pt x="197" y="189"/>
                    <a:pt x="197" y="189"/>
                    <a:pt x="197" y="190"/>
                  </a:cubicBezTo>
                  <a:close/>
                  <a:moveTo>
                    <a:pt x="63" y="199"/>
                  </a:moveTo>
                  <a:cubicBezTo>
                    <a:pt x="63" y="200"/>
                    <a:pt x="63" y="201"/>
                    <a:pt x="62" y="201"/>
                  </a:cubicBezTo>
                  <a:cubicBezTo>
                    <a:pt x="58" y="207"/>
                    <a:pt x="51" y="213"/>
                    <a:pt x="47" y="218"/>
                  </a:cubicBezTo>
                  <a:cubicBezTo>
                    <a:pt x="47" y="219"/>
                    <a:pt x="47" y="220"/>
                    <a:pt x="47" y="220"/>
                  </a:cubicBezTo>
                  <a:cubicBezTo>
                    <a:pt x="46" y="221"/>
                    <a:pt x="44" y="222"/>
                    <a:pt x="43" y="224"/>
                  </a:cubicBezTo>
                  <a:cubicBezTo>
                    <a:pt x="43" y="224"/>
                    <a:pt x="42" y="227"/>
                    <a:pt x="42" y="227"/>
                  </a:cubicBezTo>
                  <a:cubicBezTo>
                    <a:pt x="42" y="227"/>
                    <a:pt x="43" y="229"/>
                    <a:pt x="42" y="229"/>
                  </a:cubicBezTo>
                  <a:cubicBezTo>
                    <a:pt x="44" y="227"/>
                    <a:pt x="46" y="225"/>
                    <a:pt x="49" y="223"/>
                  </a:cubicBezTo>
                  <a:cubicBezTo>
                    <a:pt x="51" y="221"/>
                    <a:pt x="52" y="218"/>
                    <a:pt x="54" y="216"/>
                  </a:cubicBezTo>
                  <a:cubicBezTo>
                    <a:pt x="54" y="216"/>
                    <a:pt x="55" y="216"/>
                    <a:pt x="56" y="215"/>
                  </a:cubicBezTo>
                  <a:cubicBezTo>
                    <a:pt x="57" y="214"/>
                    <a:pt x="58" y="212"/>
                    <a:pt x="59" y="211"/>
                  </a:cubicBezTo>
                  <a:cubicBezTo>
                    <a:pt x="61" y="208"/>
                    <a:pt x="63" y="207"/>
                    <a:pt x="66" y="204"/>
                  </a:cubicBezTo>
                  <a:cubicBezTo>
                    <a:pt x="69" y="200"/>
                    <a:pt x="75" y="193"/>
                    <a:pt x="72" y="190"/>
                  </a:cubicBezTo>
                  <a:cubicBezTo>
                    <a:pt x="70" y="193"/>
                    <a:pt x="66" y="196"/>
                    <a:pt x="63" y="199"/>
                  </a:cubicBezTo>
                  <a:close/>
                  <a:moveTo>
                    <a:pt x="237" y="215"/>
                  </a:moveTo>
                  <a:cubicBezTo>
                    <a:pt x="236" y="215"/>
                    <a:pt x="237" y="216"/>
                    <a:pt x="236" y="217"/>
                  </a:cubicBezTo>
                  <a:cubicBezTo>
                    <a:pt x="235" y="218"/>
                    <a:pt x="232" y="219"/>
                    <a:pt x="233" y="221"/>
                  </a:cubicBezTo>
                  <a:cubicBezTo>
                    <a:pt x="230" y="222"/>
                    <a:pt x="230" y="226"/>
                    <a:pt x="228" y="227"/>
                  </a:cubicBezTo>
                  <a:cubicBezTo>
                    <a:pt x="228" y="230"/>
                    <a:pt x="229" y="233"/>
                    <a:pt x="229" y="236"/>
                  </a:cubicBezTo>
                  <a:cubicBezTo>
                    <a:pt x="233" y="235"/>
                    <a:pt x="233" y="231"/>
                    <a:pt x="236" y="230"/>
                  </a:cubicBezTo>
                  <a:cubicBezTo>
                    <a:pt x="235" y="228"/>
                    <a:pt x="239" y="224"/>
                    <a:pt x="240" y="224"/>
                  </a:cubicBezTo>
                  <a:cubicBezTo>
                    <a:pt x="241" y="221"/>
                    <a:pt x="243" y="220"/>
                    <a:pt x="244" y="218"/>
                  </a:cubicBezTo>
                  <a:cubicBezTo>
                    <a:pt x="244" y="218"/>
                    <a:pt x="244" y="218"/>
                    <a:pt x="244" y="217"/>
                  </a:cubicBezTo>
                  <a:cubicBezTo>
                    <a:pt x="249" y="213"/>
                    <a:pt x="253" y="208"/>
                    <a:pt x="256" y="203"/>
                  </a:cubicBezTo>
                  <a:cubicBezTo>
                    <a:pt x="259" y="200"/>
                    <a:pt x="263" y="197"/>
                    <a:pt x="261" y="190"/>
                  </a:cubicBezTo>
                  <a:cubicBezTo>
                    <a:pt x="255" y="195"/>
                    <a:pt x="250" y="201"/>
                    <a:pt x="245" y="206"/>
                  </a:cubicBezTo>
                  <a:cubicBezTo>
                    <a:pt x="245" y="206"/>
                    <a:pt x="246" y="206"/>
                    <a:pt x="245" y="205"/>
                  </a:cubicBezTo>
                  <a:cubicBezTo>
                    <a:pt x="245" y="206"/>
                    <a:pt x="245" y="207"/>
                    <a:pt x="244" y="207"/>
                  </a:cubicBezTo>
                  <a:cubicBezTo>
                    <a:pt x="244" y="207"/>
                    <a:pt x="245" y="207"/>
                    <a:pt x="244" y="206"/>
                  </a:cubicBezTo>
                  <a:cubicBezTo>
                    <a:pt x="244" y="207"/>
                    <a:pt x="242" y="207"/>
                    <a:pt x="242" y="208"/>
                  </a:cubicBezTo>
                  <a:cubicBezTo>
                    <a:pt x="243" y="209"/>
                    <a:pt x="243" y="208"/>
                    <a:pt x="244" y="208"/>
                  </a:cubicBezTo>
                  <a:cubicBezTo>
                    <a:pt x="243" y="211"/>
                    <a:pt x="239" y="212"/>
                    <a:pt x="237" y="215"/>
                  </a:cubicBezTo>
                  <a:close/>
                  <a:moveTo>
                    <a:pt x="129" y="199"/>
                  </a:moveTo>
                  <a:cubicBezTo>
                    <a:pt x="127" y="204"/>
                    <a:pt x="122" y="206"/>
                    <a:pt x="120" y="211"/>
                  </a:cubicBezTo>
                  <a:cubicBezTo>
                    <a:pt x="120" y="211"/>
                    <a:pt x="119" y="211"/>
                    <a:pt x="119" y="211"/>
                  </a:cubicBezTo>
                  <a:cubicBezTo>
                    <a:pt x="118" y="214"/>
                    <a:pt x="115" y="215"/>
                    <a:pt x="114" y="218"/>
                  </a:cubicBezTo>
                  <a:cubicBezTo>
                    <a:pt x="114" y="218"/>
                    <a:pt x="114" y="218"/>
                    <a:pt x="113" y="218"/>
                  </a:cubicBezTo>
                  <a:cubicBezTo>
                    <a:pt x="114" y="219"/>
                    <a:pt x="113" y="219"/>
                    <a:pt x="112" y="220"/>
                  </a:cubicBezTo>
                  <a:cubicBezTo>
                    <a:pt x="110" y="222"/>
                    <a:pt x="109" y="227"/>
                    <a:pt x="106" y="227"/>
                  </a:cubicBezTo>
                  <a:cubicBezTo>
                    <a:pt x="107" y="230"/>
                    <a:pt x="105" y="231"/>
                    <a:pt x="107" y="232"/>
                  </a:cubicBezTo>
                  <a:cubicBezTo>
                    <a:pt x="116" y="220"/>
                    <a:pt x="127" y="211"/>
                    <a:pt x="135" y="198"/>
                  </a:cubicBezTo>
                  <a:cubicBezTo>
                    <a:pt x="137" y="198"/>
                    <a:pt x="137" y="197"/>
                    <a:pt x="138" y="196"/>
                  </a:cubicBezTo>
                  <a:cubicBezTo>
                    <a:pt x="138" y="194"/>
                    <a:pt x="139" y="191"/>
                    <a:pt x="137" y="190"/>
                  </a:cubicBezTo>
                  <a:cubicBezTo>
                    <a:pt x="134" y="193"/>
                    <a:pt x="133" y="197"/>
                    <a:pt x="129" y="199"/>
                  </a:cubicBezTo>
                  <a:close/>
                  <a:moveTo>
                    <a:pt x="120" y="219"/>
                  </a:moveTo>
                  <a:cubicBezTo>
                    <a:pt x="118" y="227"/>
                    <a:pt x="105" y="230"/>
                    <a:pt x="106" y="242"/>
                  </a:cubicBezTo>
                  <a:cubicBezTo>
                    <a:pt x="111" y="237"/>
                    <a:pt x="116" y="232"/>
                    <a:pt x="120" y="226"/>
                  </a:cubicBezTo>
                  <a:cubicBezTo>
                    <a:pt x="127" y="221"/>
                    <a:pt x="130" y="213"/>
                    <a:pt x="137" y="208"/>
                  </a:cubicBezTo>
                  <a:cubicBezTo>
                    <a:pt x="138" y="204"/>
                    <a:pt x="139" y="202"/>
                    <a:pt x="138" y="199"/>
                  </a:cubicBezTo>
                  <a:cubicBezTo>
                    <a:pt x="132" y="206"/>
                    <a:pt x="127" y="213"/>
                    <a:pt x="120" y="219"/>
                  </a:cubicBezTo>
                  <a:close/>
                  <a:moveTo>
                    <a:pt x="73" y="199"/>
                  </a:moveTo>
                  <a:cubicBezTo>
                    <a:pt x="69" y="202"/>
                    <a:pt x="66" y="206"/>
                    <a:pt x="62" y="211"/>
                  </a:cubicBezTo>
                  <a:cubicBezTo>
                    <a:pt x="58" y="215"/>
                    <a:pt x="55" y="219"/>
                    <a:pt x="52" y="222"/>
                  </a:cubicBezTo>
                  <a:cubicBezTo>
                    <a:pt x="49" y="227"/>
                    <a:pt x="42" y="231"/>
                    <a:pt x="42" y="237"/>
                  </a:cubicBezTo>
                  <a:cubicBezTo>
                    <a:pt x="48" y="233"/>
                    <a:pt x="53" y="226"/>
                    <a:pt x="58" y="221"/>
                  </a:cubicBezTo>
                  <a:cubicBezTo>
                    <a:pt x="63" y="215"/>
                    <a:pt x="70" y="211"/>
                    <a:pt x="73" y="205"/>
                  </a:cubicBezTo>
                  <a:cubicBezTo>
                    <a:pt x="73" y="204"/>
                    <a:pt x="73" y="204"/>
                    <a:pt x="73" y="204"/>
                  </a:cubicBezTo>
                  <a:cubicBezTo>
                    <a:pt x="73" y="202"/>
                    <a:pt x="73" y="201"/>
                    <a:pt x="74" y="199"/>
                  </a:cubicBezTo>
                  <a:cubicBezTo>
                    <a:pt x="73" y="199"/>
                    <a:pt x="73" y="199"/>
                    <a:pt x="73" y="199"/>
                  </a:cubicBezTo>
                  <a:close/>
                  <a:moveTo>
                    <a:pt x="242" y="232"/>
                  </a:moveTo>
                  <a:cubicBezTo>
                    <a:pt x="239" y="234"/>
                    <a:pt x="239" y="237"/>
                    <a:pt x="237" y="238"/>
                  </a:cubicBezTo>
                  <a:cubicBezTo>
                    <a:pt x="235" y="243"/>
                    <a:pt x="229" y="245"/>
                    <a:pt x="229" y="252"/>
                  </a:cubicBezTo>
                  <a:cubicBezTo>
                    <a:pt x="235" y="246"/>
                    <a:pt x="243" y="237"/>
                    <a:pt x="249" y="230"/>
                  </a:cubicBezTo>
                  <a:cubicBezTo>
                    <a:pt x="250" y="229"/>
                    <a:pt x="253" y="226"/>
                    <a:pt x="253" y="227"/>
                  </a:cubicBezTo>
                  <a:cubicBezTo>
                    <a:pt x="255" y="221"/>
                    <a:pt x="263" y="220"/>
                    <a:pt x="261" y="210"/>
                  </a:cubicBezTo>
                  <a:cubicBezTo>
                    <a:pt x="255" y="216"/>
                    <a:pt x="250" y="225"/>
                    <a:pt x="244" y="229"/>
                  </a:cubicBezTo>
                  <a:cubicBezTo>
                    <a:pt x="244" y="229"/>
                    <a:pt x="244" y="230"/>
                    <a:pt x="244" y="230"/>
                  </a:cubicBezTo>
                  <a:cubicBezTo>
                    <a:pt x="244" y="230"/>
                    <a:pt x="243" y="230"/>
                    <a:pt x="242" y="230"/>
                  </a:cubicBezTo>
                  <a:cubicBezTo>
                    <a:pt x="242" y="231"/>
                    <a:pt x="243" y="231"/>
                    <a:pt x="242" y="232"/>
                  </a:cubicBezTo>
                  <a:close/>
                  <a:moveTo>
                    <a:pt x="239" y="235"/>
                  </a:moveTo>
                  <a:cubicBezTo>
                    <a:pt x="242" y="229"/>
                    <a:pt x="247" y="225"/>
                    <a:pt x="251" y="220"/>
                  </a:cubicBezTo>
                  <a:cubicBezTo>
                    <a:pt x="251" y="221"/>
                    <a:pt x="251" y="221"/>
                    <a:pt x="251" y="220"/>
                  </a:cubicBezTo>
                  <a:cubicBezTo>
                    <a:pt x="253" y="217"/>
                    <a:pt x="257" y="213"/>
                    <a:pt x="259" y="209"/>
                  </a:cubicBezTo>
                  <a:cubicBezTo>
                    <a:pt x="260" y="208"/>
                    <a:pt x="260" y="208"/>
                    <a:pt x="261" y="208"/>
                  </a:cubicBezTo>
                  <a:cubicBezTo>
                    <a:pt x="262" y="206"/>
                    <a:pt x="261" y="203"/>
                    <a:pt x="261" y="200"/>
                  </a:cubicBezTo>
                  <a:cubicBezTo>
                    <a:pt x="255" y="205"/>
                    <a:pt x="251" y="212"/>
                    <a:pt x="246" y="218"/>
                  </a:cubicBezTo>
                  <a:cubicBezTo>
                    <a:pt x="245" y="218"/>
                    <a:pt x="245" y="217"/>
                    <a:pt x="245" y="217"/>
                  </a:cubicBezTo>
                  <a:cubicBezTo>
                    <a:pt x="245" y="218"/>
                    <a:pt x="245" y="218"/>
                    <a:pt x="245" y="219"/>
                  </a:cubicBezTo>
                  <a:cubicBezTo>
                    <a:pt x="240" y="225"/>
                    <a:pt x="235" y="232"/>
                    <a:pt x="230" y="238"/>
                  </a:cubicBezTo>
                  <a:cubicBezTo>
                    <a:pt x="229" y="238"/>
                    <a:pt x="229" y="237"/>
                    <a:pt x="228" y="237"/>
                  </a:cubicBezTo>
                  <a:cubicBezTo>
                    <a:pt x="229" y="240"/>
                    <a:pt x="228" y="242"/>
                    <a:pt x="229" y="245"/>
                  </a:cubicBezTo>
                  <a:cubicBezTo>
                    <a:pt x="233" y="243"/>
                    <a:pt x="234" y="237"/>
                    <a:pt x="239" y="235"/>
                  </a:cubicBezTo>
                  <a:close/>
                  <a:moveTo>
                    <a:pt x="174" y="244"/>
                  </a:moveTo>
                  <a:cubicBezTo>
                    <a:pt x="174" y="244"/>
                    <a:pt x="174" y="244"/>
                    <a:pt x="174" y="244"/>
                  </a:cubicBezTo>
                  <a:cubicBezTo>
                    <a:pt x="183" y="235"/>
                    <a:pt x="191" y="224"/>
                    <a:pt x="200" y="214"/>
                  </a:cubicBezTo>
                  <a:cubicBezTo>
                    <a:pt x="199" y="212"/>
                    <a:pt x="199" y="211"/>
                    <a:pt x="199" y="208"/>
                  </a:cubicBezTo>
                  <a:cubicBezTo>
                    <a:pt x="192" y="215"/>
                    <a:pt x="187" y="225"/>
                    <a:pt x="179" y="230"/>
                  </a:cubicBezTo>
                  <a:cubicBezTo>
                    <a:pt x="178" y="235"/>
                    <a:pt x="172" y="237"/>
                    <a:pt x="170" y="243"/>
                  </a:cubicBezTo>
                  <a:cubicBezTo>
                    <a:pt x="168" y="243"/>
                    <a:pt x="167" y="249"/>
                    <a:pt x="168" y="250"/>
                  </a:cubicBezTo>
                  <a:cubicBezTo>
                    <a:pt x="170" y="248"/>
                    <a:pt x="173" y="245"/>
                    <a:pt x="174" y="244"/>
                  </a:cubicBezTo>
                  <a:close/>
                  <a:moveTo>
                    <a:pt x="45" y="238"/>
                  </a:moveTo>
                  <a:cubicBezTo>
                    <a:pt x="45" y="239"/>
                    <a:pt x="46" y="239"/>
                    <a:pt x="45" y="240"/>
                  </a:cubicBezTo>
                  <a:cubicBezTo>
                    <a:pt x="45" y="241"/>
                    <a:pt x="43" y="241"/>
                    <a:pt x="42" y="241"/>
                  </a:cubicBezTo>
                  <a:cubicBezTo>
                    <a:pt x="43" y="244"/>
                    <a:pt x="43" y="246"/>
                    <a:pt x="42" y="249"/>
                  </a:cubicBezTo>
                  <a:cubicBezTo>
                    <a:pt x="54" y="237"/>
                    <a:pt x="62" y="225"/>
                    <a:pt x="74" y="215"/>
                  </a:cubicBezTo>
                  <a:cubicBezTo>
                    <a:pt x="73" y="213"/>
                    <a:pt x="74" y="210"/>
                    <a:pt x="72" y="210"/>
                  </a:cubicBezTo>
                  <a:cubicBezTo>
                    <a:pt x="63" y="219"/>
                    <a:pt x="55" y="229"/>
                    <a:pt x="45" y="238"/>
                  </a:cubicBezTo>
                  <a:close/>
                  <a:moveTo>
                    <a:pt x="116" y="233"/>
                  </a:moveTo>
                  <a:cubicBezTo>
                    <a:pt x="116" y="235"/>
                    <a:pt x="113" y="238"/>
                    <a:pt x="112" y="239"/>
                  </a:cubicBezTo>
                  <a:cubicBezTo>
                    <a:pt x="111" y="241"/>
                    <a:pt x="110" y="245"/>
                    <a:pt x="107" y="245"/>
                  </a:cubicBezTo>
                  <a:cubicBezTo>
                    <a:pt x="107" y="246"/>
                    <a:pt x="107" y="248"/>
                    <a:pt x="107" y="249"/>
                  </a:cubicBezTo>
                  <a:cubicBezTo>
                    <a:pt x="116" y="239"/>
                    <a:pt x="124" y="231"/>
                    <a:pt x="132" y="221"/>
                  </a:cubicBezTo>
                  <a:cubicBezTo>
                    <a:pt x="135" y="220"/>
                    <a:pt x="135" y="217"/>
                    <a:pt x="138" y="216"/>
                  </a:cubicBezTo>
                  <a:cubicBezTo>
                    <a:pt x="138" y="214"/>
                    <a:pt x="138" y="213"/>
                    <a:pt x="137" y="211"/>
                  </a:cubicBezTo>
                  <a:cubicBezTo>
                    <a:pt x="133" y="213"/>
                    <a:pt x="132" y="219"/>
                    <a:pt x="127" y="221"/>
                  </a:cubicBezTo>
                  <a:cubicBezTo>
                    <a:pt x="127" y="223"/>
                    <a:pt x="127" y="224"/>
                    <a:pt x="124" y="224"/>
                  </a:cubicBezTo>
                  <a:cubicBezTo>
                    <a:pt x="125" y="226"/>
                    <a:pt x="123" y="228"/>
                    <a:pt x="121" y="228"/>
                  </a:cubicBezTo>
                  <a:cubicBezTo>
                    <a:pt x="122" y="229"/>
                    <a:pt x="120" y="231"/>
                    <a:pt x="118" y="230"/>
                  </a:cubicBezTo>
                  <a:cubicBezTo>
                    <a:pt x="118" y="233"/>
                    <a:pt x="117" y="232"/>
                    <a:pt x="116" y="233"/>
                  </a:cubicBezTo>
                  <a:close/>
                  <a:moveTo>
                    <a:pt x="66" y="225"/>
                  </a:moveTo>
                  <a:cubicBezTo>
                    <a:pt x="61" y="233"/>
                    <a:pt x="54" y="239"/>
                    <a:pt x="48" y="246"/>
                  </a:cubicBezTo>
                  <a:cubicBezTo>
                    <a:pt x="46" y="248"/>
                    <a:pt x="43" y="251"/>
                    <a:pt x="43" y="254"/>
                  </a:cubicBezTo>
                  <a:cubicBezTo>
                    <a:pt x="47" y="253"/>
                    <a:pt x="50" y="249"/>
                    <a:pt x="53" y="246"/>
                  </a:cubicBezTo>
                  <a:cubicBezTo>
                    <a:pt x="56" y="243"/>
                    <a:pt x="59" y="240"/>
                    <a:pt x="61" y="237"/>
                  </a:cubicBezTo>
                  <a:cubicBezTo>
                    <a:pt x="65" y="234"/>
                    <a:pt x="67" y="229"/>
                    <a:pt x="71" y="226"/>
                  </a:cubicBezTo>
                  <a:cubicBezTo>
                    <a:pt x="72" y="226"/>
                    <a:pt x="73" y="225"/>
                    <a:pt x="74" y="224"/>
                  </a:cubicBezTo>
                  <a:cubicBezTo>
                    <a:pt x="73" y="221"/>
                    <a:pt x="74" y="219"/>
                    <a:pt x="73" y="218"/>
                  </a:cubicBezTo>
                  <a:cubicBezTo>
                    <a:pt x="71" y="221"/>
                    <a:pt x="69" y="223"/>
                    <a:pt x="66" y="225"/>
                  </a:cubicBezTo>
                  <a:close/>
                  <a:moveTo>
                    <a:pt x="191" y="227"/>
                  </a:moveTo>
                  <a:cubicBezTo>
                    <a:pt x="190" y="230"/>
                    <a:pt x="187" y="233"/>
                    <a:pt x="184" y="235"/>
                  </a:cubicBezTo>
                  <a:cubicBezTo>
                    <a:pt x="184" y="236"/>
                    <a:pt x="184" y="236"/>
                    <a:pt x="184" y="237"/>
                  </a:cubicBezTo>
                  <a:cubicBezTo>
                    <a:pt x="182" y="240"/>
                    <a:pt x="178" y="241"/>
                    <a:pt x="176" y="245"/>
                  </a:cubicBezTo>
                  <a:cubicBezTo>
                    <a:pt x="174" y="247"/>
                    <a:pt x="173" y="251"/>
                    <a:pt x="170" y="251"/>
                  </a:cubicBezTo>
                  <a:cubicBezTo>
                    <a:pt x="171" y="252"/>
                    <a:pt x="169" y="253"/>
                    <a:pt x="168" y="255"/>
                  </a:cubicBezTo>
                  <a:cubicBezTo>
                    <a:pt x="169" y="255"/>
                    <a:pt x="170" y="255"/>
                    <a:pt x="170" y="255"/>
                  </a:cubicBezTo>
                  <a:cubicBezTo>
                    <a:pt x="174" y="250"/>
                    <a:pt x="177" y="246"/>
                    <a:pt x="182" y="242"/>
                  </a:cubicBezTo>
                  <a:cubicBezTo>
                    <a:pt x="188" y="236"/>
                    <a:pt x="194" y="229"/>
                    <a:pt x="199" y="223"/>
                  </a:cubicBezTo>
                  <a:cubicBezTo>
                    <a:pt x="199" y="221"/>
                    <a:pt x="200" y="220"/>
                    <a:pt x="199" y="219"/>
                  </a:cubicBezTo>
                  <a:cubicBezTo>
                    <a:pt x="196" y="221"/>
                    <a:pt x="194" y="225"/>
                    <a:pt x="191" y="227"/>
                  </a:cubicBezTo>
                  <a:close/>
                  <a:moveTo>
                    <a:pt x="127" y="229"/>
                  </a:moveTo>
                  <a:cubicBezTo>
                    <a:pt x="126" y="230"/>
                    <a:pt x="128" y="229"/>
                    <a:pt x="127" y="231"/>
                  </a:cubicBezTo>
                  <a:cubicBezTo>
                    <a:pt x="124" y="232"/>
                    <a:pt x="124" y="237"/>
                    <a:pt x="121" y="235"/>
                  </a:cubicBezTo>
                  <a:cubicBezTo>
                    <a:pt x="120" y="237"/>
                    <a:pt x="120" y="236"/>
                    <a:pt x="121" y="237"/>
                  </a:cubicBezTo>
                  <a:cubicBezTo>
                    <a:pt x="115" y="242"/>
                    <a:pt x="111" y="247"/>
                    <a:pt x="107" y="253"/>
                  </a:cubicBezTo>
                  <a:cubicBezTo>
                    <a:pt x="107" y="254"/>
                    <a:pt x="108" y="253"/>
                    <a:pt x="109" y="253"/>
                  </a:cubicBezTo>
                  <a:cubicBezTo>
                    <a:pt x="115" y="248"/>
                    <a:pt x="119" y="242"/>
                    <a:pt x="124" y="237"/>
                  </a:cubicBezTo>
                  <a:cubicBezTo>
                    <a:pt x="125" y="235"/>
                    <a:pt x="127" y="235"/>
                    <a:pt x="128" y="233"/>
                  </a:cubicBezTo>
                  <a:cubicBezTo>
                    <a:pt x="130" y="231"/>
                    <a:pt x="131" y="228"/>
                    <a:pt x="134" y="227"/>
                  </a:cubicBezTo>
                  <a:cubicBezTo>
                    <a:pt x="134" y="226"/>
                    <a:pt x="135" y="225"/>
                    <a:pt x="136" y="225"/>
                  </a:cubicBezTo>
                  <a:cubicBezTo>
                    <a:pt x="136" y="226"/>
                    <a:pt x="137" y="226"/>
                    <a:pt x="137" y="227"/>
                  </a:cubicBezTo>
                  <a:cubicBezTo>
                    <a:pt x="134" y="229"/>
                    <a:pt x="133" y="232"/>
                    <a:pt x="130" y="234"/>
                  </a:cubicBezTo>
                  <a:cubicBezTo>
                    <a:pt x="130" y="236"/>
                    <a:pt x="126" y="238"/>
                    <a:pt x="125" y="240"/>
                  </a:cubicBezTo>
                  <a:cubicBezTo>
                    <a:pt x="122" y="243"/>
                    <a:pt x="119" y="248"/>
                    <a:pt x="117" y="248"/>
                  </a:cubicBezTo>
                  <a:cubicBezTo>
                    <a:pt x="116" y="251"/>
                    <a:pt x="113" y="251"/>
                    <a:pt x="113" y="253"/>
                  </a:cubicBezTo>
                  <a:cubicBezTo>
                    <a:pt x="113" y="254"/>
                    <a:pt x="115" y="253"/>
                    <a:pt x="117" y="254"/>
                  </a:cubicBezTo>
                  <a:cubicBezTo>
                    <a:pt x="122" y="246"/>
                    <a:pt x="131" y="240"/>
                    <a:pt x="137" y="232"/>
                  </a:cubicBezTo>
                  <a:cubicBezTo>
                    <a:pt x="137" y="228"/>
                    <a:pt x="139" y="224"/>
                    <a:pt x="137" y="220"/>
                  </a:cubicBezTo>
                  <a:cubicBezTo>
                    <a:pt x="133" y="222"/>
                    <a:pt x="131" y="228"/>
                    <a:pt x="127" y="229"/>
                  </a:cubicBezTo>
                  <a:close/>
                  <a:moveTo>
                    <a:pt x="258" y="224"/>
                  </a:moveTo>
                  <a:cubicBezTo>
                    <a:pt x="247" y="234"/>
                    <a:pt x="238" y="245"/>
                    <a:pt x="229" y="256"/>
                  </a:cubicBezTo>
                  <a:cubicBezTo>
                    <a:pt x="231" y="257"/>
                    <a:pt x="232" y="256"/>
                    <a:pt x="234" y="256"/>
                  </a:cubicBezTo>
                  <a:cubicBezTo>
                    <a:pt x="234" y="256"/>
                    <a:pt x="234" y="255"/>
                    <a:pt x="234" y="254"/>
                  </a:cubicBezTo>
                  <a:cubicBezTo>
                    <a:pt x="242" y="247"/>
                    <a:pt x="249" y="238"/>
                    <a:pt x="257" y="231"/>
                  </a:cubicBezTo>
                  <a:cubicBezTo>
                    <a:pt x="257" y="229"/>
                    <a:pt x="259" y="228"/>
                    <a:pt x="261" y="228"/>
                  </a:cubicBezTo>
                  <a:cubicBezTo>
                    <a:pt x="261" y="224"/>
                    <a:pt x="262" y="224"/>
                    <a:pt x="261" y="221"/>
                  </a:cubicBezTo>
                  <a:cubicBezTo>
                    <a:pt x="259" y="221"/>
                    <a:pt x="259" y="224"/>
                    <a:pt x="258" y="224"/>
                  </a:cubicBezTo>
                  <a:cubicBezTo>
                    <a:pt x="258" y="224"/>
                    <a:pt x="258" y="224"/>
                    <a:pt x="258" y="224"/>
                  </a:cubicBezTo>
                  <a:close/>
                  <a:moveTo>
                    <a:pt x="192" y="233"/>
                  </a:moveTo>
                  <a:cubicBezTo>
                    <a:pt x="193" y="234"/>
                    <a:pt x="192" y="235"/>
                    <a:pt x="192" y="235"/>
                  </a:cubicBezTo>
                  <a:cubicBezTo>
                    <a:pt x="189" y="237"/>
                    <a:pt x="188" y="241"/>
                    <a:pt x="184" y="242"/>
                  </a:cubicBezTo>
                  <a:cubicBezTo>
                    <a:pt x="182" y="247"/>
                    <a:pt x="176" y="249"/>
                    <a:pt x="174" y="255"/>
                  </a:cubicBezTo>
                  <a:cubicBezTo>
                    <a:pt x="175" y="256"/>
                    <a:pt x="176" y="255"/>
                    <a:pt x="177" y="255"/>
                  </a:cubicBezTo>
                  <a:cubicBezTo>
                    <a:pt x="183" y="248"/>
                    <a:pt x="192" y="241"/>
                    <a:pt x="198" y="233"/>
                  </a:cubicBezTo>
                  <a:cubicBezTo>
                    <a:pt x="199" y="232"/>
                    <a:pt x="199" y="230"/>
                    <a:pt x="200" y="228"/>
                  </a:cubicBezTo>
                  <a:cubicBezTo>
                    <a:pt x="199" y="228"/>
                    <a:pt x="200" y="227"/>
                    <a:pt x="199" y="227"/>
                  </a:cubicBezTo>
                  <a:cubicBezTo>
                    <a:pt x="196" y="229"/>
                    <a:pt x="195" y="232"/>
                    <a:pt x="192" y="233"/>
                  </a:cubicBezTo>
                  <a:close/>
                  <a:moveTo>
                    <a:pt x="73" y="228"/>
                  </a:moveTo>
                  <a:cubicBezTo>
                    <a:pt x="65" y="237"/>
                    <a:pt x="58" y="244"/>
                    <a:pt x="50" y="253"/>
                  </a:cubicBezTo>
                  <a:cubicBezTo>
                    <a:pt x="56" y="252"/>
                    <a:pt x="59" y="243"/>
                    <a:pt x="65" y="241"/>
                  </a:cubicBezTo>
                  <a:cubicBezTo>
                    <a:pt x="67" y="236"/>
                    <a:pt x="71" y="233"/>
                    <a:pt x="74" y="231"/>
                  </a:cubicBezTo>
                  <a:cubicBezTo>
                    <a:pt x="74" y="230"/>
                    <a:pt x="74" y="229"/>
                    <a:pt x="74" y="228"/>
                  </a:cubicBezTo>
                  <a:cubicBezTo>
                    <a:pt x="73" y="228"/>
                    <a:pt x="73" y="228"/>
                    <a:pt x="73" y="228"/>
                  </a:cubicBezTo>
                  <a:close/>
                  <a:moveTo>
                    <a:pt x="243" y="252"/>
                  </a:moveTo>
                  <a:cubicBezTo>
                    <a:pt x="250" y="247"/>
                    <a:pt x="254" y="239"/>
                    <a:pt x="261" y="233"/>
                  </a:cubicBezTo>
                  <a:cubicBezTo>
                    <a:pt x="261" y="232"/>
                    <a:pt x="261" y="230"/>
                    <a:pt x="261" y="229"/>
                  </a:cubicBezTo>
                  <a:cubicBezTo>
                    <a:pt x="252" y="238"/>
                    <a:pt x="243" y="246"/>
                    <a:pt x="236" y="256"/>
                  </a:cubicBezTo>
                  <a:cubicBezTo>
                    <a:pt x="237" y="256"/>
                    <a:pt x="238" y="256"/>
                    <a:pt x="238" y="256"/>
                  </a:cubicBezTo>
                  <a:cubicBezTo>
                    <a:pt x="240" y="255"/>
                    <a:pt x="243" y="253"/>
                    <a:pt x="243" y="252"/>
                  </a:cubicBezTo>
                  <a:close/>
                  <a:moveTo>
                    <a:pt x="55" y="253"/>
                  </a:moveTo>
                  <a:cubicBezTo>
                    <a:pt x="56" y="254"/>
                    <a:pt x="58" y="253"/>
                    <a:pt x="60" y="253"/>
                  </a:cubicBezTo>
                  <a:cubicBezTo>
                    <a:pt x="64" y="248"/>
                    <a:pt x="69" y="243"/>
                    <a:pt x="74" y="239"/>
                  </a:cubicBezTo>
                  <a:cubicBezTo>
                    <a:pt x="73" y="237"/>
                    <a:pt x="75" y="235"/>
                    <a:pt x="73" y="235"/>
                  </a:cubicBezTo>
                  <a:cubicBezTo>
                    <a:pt x="67" y="241"/>
                    <a:pt x="61" y="247"/>
                    <a:pt x="55" y="253"/>
                  </a:cubicBezTo>
                  <a:close/>
                  <a:moveTo>
                    <a:pt x="196" y="238"/>
                  </a:moveTo>
                  <a:cubicBezTo>
                    <a:pt x="192" y="244"/>
                    <a:pt x="184" y="249"/>
                    <a:pt x="180" y="255"/>
                  </a:cubicBezTo>
                  <a:cubicBezTo>
                    <a:pt x="181" y="256"/>
                    <a:pt x="183" y="255"/>
                    <a:pt x="184" y="256"/>
                  </a:cubicBezTo>
                  <a:cubicBezTo>
                    <a:pt x="189" y="250"/>
                    <a:pt x="195" y="245"/>
                    <a:pt x="200" y="239"/>
                  </a:cubicBezTo>
                  <a:cubicBezTo>
                    <a:pt x="200" y="238"/>
                    <a:pt x="200" y="238"/>
                    <a:pt x="200" y="236"/>
                  </a:cubicBezTo>
                  <a:cubicBezTo>
                    <a:pt x="198" y="236"/>
                    <a:pt x="198" y="238"/>
                    <a:pt x="196" y="238"/>
                  </a:cubicBezTo>
                  <a:close/>
                  <a:moveTo>
                    <a:pt x="244" y="252"/>
                  </a:moveTo>
                  <a:cubicBezTo>
                    <a:pt x="243" y="254"/>
                    <a:pt x="242" y="254"/>
                    <a:pt x="241" y="256"/>
                  </a:cubicBezTo>
                  <a:cubicBezTo>
                    <a:pt x="249" y="256"/>
                    <a:pt x="253" y="256"/>
                    <a:pt x="261" y="256"/>
                  </a:cubicBezTo>
                  <a:cubicBezTo>
                    <a:pt x="261" y="254"/>
                    <a:pt x="262" y="251"/>
                    <a:pt x="260" y="249"/>
                  </a:cubicBezTo>
                  <a:cubicBezTo>
                    <a:pt x="259" y="250"/>
                    <a:pt x="256" y="256"/>
                    <a:pt x="253" y="254"/>
                  </a:cubicBezTo>
                  <a:cubicBezTo>
                    <a:pt x="256" y="251"/>
                    <a:pt x="258" y="249"/>
                    <a:pt x="261" y="246"/>
                  </a:cubicBezTo>
                  <a:cubicBezTo>
                    <a:pt x="261" y="245"/>
                    <a:pt x="261" y="244"/>
                    <a:pt x="261" y="243"/>
                  </a:cubicBezTo>
                  <a:cubicBezTo>
                    <a:pt x="257" y="248"/>
                    <a:pt x="252" y="252"/>
                    <a:pt x="247" y="255"/>
                  </a:cubicBezTo>
                  <a:cubicBezTo>
                    <a:pt x="246" y="255"/>
                    <a:pt x="246" y="255"/>
                    <a:pt x="246" y="254"/>
                  </a:cubicBezTo>
                  <a:cubicBezTo>
                    <a:pt x="251" y="251"/>
                    <a:pt x="256" y="246"/>
                    <a:pt x="260" y="241"/>
                  </a:cubicBezTo>
                  <a:cubicBezTo>
                    <a:pt x="261" y="241"/>
                    <a:pt x="260" y="243"/>
                    <a:pt x="261" y="243"/>
                  </a:cubicBezTo>
                  <a:cubicBezTo>
                    <a:pt x="261" y="241"/>
                    <a:pt x="262" y="237"/>
                    <a:pt x="260" y="237"/>
                  </a:cubicBezTo>
                  <a:cubicBezTo>
                    <a:pt x="255" y="242"/>
                    <a:pt x="249" y="250"/>
                    <a:pt x="244" y="252"/>
                  </a:cubicBezTo>
                  <a:close/>
                  <a:moveTo>
                    <a:pt x="119" y="253"/>
                  </a:moveTo>
                  <a:cubicBezTo>
                    <a:pt x="122" y="255"/>
                    <a:pt x="126" y="253"/>
                    <a:pt x="130" y="254"/>
                  </a:cubicBezTo>
                  <a:cubicBezTo>
                    <a:pt x="131" y="250"/>
                    <a:pt x="138" y="249"/>
                    <a:pt x="136" y="245"/>
                  </a:cubicBezTo>
                  <a:cubicBezTo>
                    <a:pt x="134" y="249"/>
                    <a:pt x="131" y="250"/>
                    <a:pt x="127" y="253"/>
                  </a:cubicBezTo>
                  <a:cubicBezTo>
                    <a:pt x="127" y="252"/>
                    <a:pt x="125" y="253"/>
                    <a:pt x="126" y="252"/>
                  </a:cubicBezTo>
                  <a:cubicBezTo>
                    <a:pt x="130" y="248"/>
                    <a:pt x="134" y="245"/>
                    <a:pt x="137" y="241"/>
                  </a:cubicBezTo>
                  <a:cubicBezTo>
                    <a:pt x="137" y="239"/>
                    <a:pt x="138" y="238"/>
                    <a:pt x="136" y="237"/>
                  </a:cubicBezTo>
                  <a:cubicBezTo>
                    <a:pt x="131" y="242"/>
                    <a:pt x="124" y="247"/>
                    <a:pt x="119" y="253"/>
                  </a:cubicBezTo>
                  <a:close/>
                  <a:moveTo>
                    <a:pt x="73" y="242"/>
                  </a:moveTo>
                  <a:cubicBezTo>
                    <a:pt x="70" y="247"/>
                    <a:pt x="66" y="249"/>
                    <a:pt x="63" y="253"/>
                  </a:cubicBezTo>
                  <a:cubicBezTo>
                    <a:pt x="68" y="255"/>
                    <a:pt x="70" y="248"/>
                    <a:pt x="74" y="248"/>
                  </a:cubicBezTo>
                  <a:cubicBezTo>
                    <a:pt x="73" y="247"/>
                    <a:pt x="75" y="244"/>
                    <a:pt x="74" y="242"/>
                  </a:cubicBezTo>
                  <a:cubicBezTo>
                    <a:pt x="74" y="242"/>
                    <a:pt x="73" y="242"/>
                    <a:pt x="73" y="242"/>
                  </a:cubicBezTo>
                  <a:close/>
                  <a:moveTo>
                    <a:pt x="190" y="253"/>
                  </a:moveTo>
                  <a:cubicBezTo>
                    <a:pt x="189" y="253"/>
                    <a:pt x="187" y="254"/>
                    <a:pt x="188" y="256"/>
                  </a:cubicBezTo>
                  <a:cubicBezTo>
                    <a:pt x="189" y="256"/>
                    <a:pt x="190" y="255"/>
                    <a:pt x="192" y="256"/>
                  </a:cubicBezTo>
                  <a:cubicBezTo>
                    <a:pt x="194" y="251"/>
                    <a:pt x="203" y="250"/>
                    <a:pt x="199" y="243"/>
                  </a:cubicBezTo>
                  <a:cubicBezTo>
                    <a:pt x="196" y="246"/>
                    <a:pt x="192" y="249"/>
                    <a:pt x="190" y="253"/>
                  </a:cubicBezTo>
                  <a:close/>
                  <a:moveTo>
                    <a:pt x="70" y="253"/>
                  </a:moveTo>
                  <a:cubicBezTo>
                    <a:pt x="72" y="254"/>
                    <a:pt x="73" y="254"/>
                    <a:pt x="74" y="254"/>
                  </a:cubicBezTo>
                  <a:cubicBezTo>
                    <a:pt x="74" y="253"/>
                    <a:pt x="74" y="251"/>
                    <a:pt x="74" y="250"/>
                  </a:cubicBezTo>
                  <a:cubicBezTo>
                    <a:pt x="72" y="251"/>
                    <a:pt x="71" y="252"/>
                    <a:pt x="70" y="253"/>
                  </a:cubicBezTo>
                  <a:close/>
                  <a:moveTo>
                    <a:pt x="132" y="254"/>
                  </a:moveTo>
                  <a:cubicBezTo>
                    <a:pt x="134" y="254"/>
                    <a:pt x="135" y="254"/>
                    <a:pt x="137" y="254"/>
                  </a:cubicBezTo>
                  <a:cubicBezTo>
                    <a:pt x="137" y="253"/>
                    <a:pt x="137" y="252"/>
                    <a:pt x="137" y="251"/>
                  </a:cubicBezTo>
                  <a:cubicBezTo>
                    <a:pt x="135" y="251"/>
                    <a:pt x="134" y="253"/>
                    <a:pt x="132" y="254"/>
                  </a:cubicBezTo>
                  <a:close/>
                  <a:moveTo>
                    <a:pt x="195" y="256"/>
                  </a:moveTo>
                  <a:cubicBezTo>
                    <a:pt x="197" y="256"/>
                    <a:pt x="198" y="256"/>
                    <a:pt x="200" y="256"/>
                  </a:cubicBezTo>
                  <a:cubicBezTo>
                    <a:pt x="201" y="255"/>
                    <a:pt x="200" y="254"/>
                    <a:pt x="200" y="252"/>
                  </a:cubicBezTo>
                  <a:cubicBezTo>
                    <a:pt x="197" y="253"/>
                    <a:pt x="196" y="254"/>
                    <a:pt x="195" y="25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方正静蕾简体" panose="02000000000000000000" pitchFamily="2" charset="-122"/>
                <a:ea typeface="方正静蕾简体" panose="02000000000000000000" pitchFamily="2" charset="-122"/>
              </a:endParaRPr>
            </a:p>
          </p:txBody>
        </p:sp>
        <p:sp>
          <p:nvSpPr>
            <p:cNvPr id="6" name="chenying0907 6"/>
            <p:cNvSpPr>
              <a:spLocks/>
            </p:cNvSpPr>
            <p:nvPr/>
          </p:nvSpPr>
          <p:spPr bwMode="auto">
            <a:xfrm>
              <a:off x="4837" y="1302"/>
              <a:ext cx="1388" cy="1128"/>
            </a:xfrm>
            <a:custGeom>
              <a:avLst/>
              <a:gdLst>
                <a:gd name="T0" fmla="*/ 183 w 183"/>
                <a:gd name="T1" fmla="*/ 5 h 176"/>
                <a:gd name="T2" fmla="*/ 169 w 183"/>
                <a:gd name="T3" fmla="*/ 31 h 176"/>
                <a:gd name="T4" fmla="*/ 166 w 183"/>
                <a:gd name="T5" fmla="*/ 33 h 176"/>
                <a:gd name="T6" fmla="*/ 156 w 183"/>
                <a:gd name="T7" fmla="*/ 51 h 176"/>
                <a:gd name="T8" fmla="*/ 154 w 183"/>
                <a:gd name="T9" fmla="*/ 51 h 176"/>
                <a:gd name="T10" fmla="*/ 153 w 183"/>
                <a:gd name="T11" fmla="*/ 56 h 176"/>
                <a:gd name="T12" fmla="*/ 149 w 183"/>
                <a:gd name="T13" fmla="*/ 57 h 176"/>
                <a:gd name="T14" fmla="*/ 148 w 183"/>
                <a:gd name="T15" fmla="*/ 44 h 176"/>
                <a:gd name="T16" fmla="*/ 132 w 183"/>
                <a:gd name="T17" fmla="*/ 60 h 176"/>
                <a:gd name="T18" fmla="*/ 122 w 183"/>
                <a:gd name="T19" fmla="*/ 70 h 176"/>
                <a:gd name="T20" fmla="*/ 78 w 183"/>
                <a:gd name="T21" fmla="*/ 110 h 176"/>
                <a:gd name="T22" fmla="*/ 65 w 183"/>
                <a:gd name="T23" fmla="*/ 123 h 176"/>
                <a:gd name="T24" fmla="*/ 63 w 183"/>
                <a:gd name="T25" fmla="*/ 124 h 176"/>
                <a:gd name="T26" fmla="*/ 52 w 183"/>
                <a:gd name="T27" fmla="*/ 134 h 176"/>
                <a:gd name="T28" fmla="*/ 41 w 183"/>
                <a:gd name="T29" fmla="*/ 145 h 176"/>
                <a:gd name="T30" fmla="*/ 30 w 183"/>
                <a:gd name="T31" fmla="*/ 152 h 176"/>
                <a:gd name="T32" fmla="*/ 20 w 183"/>
                <a:gd name="T33" fmla="*/ 161 h 176"/>
                <a:gd name="T34" fmla="*/ 2 w 183"/>
                <a:gd name="T35" fmla="*/ 176 h 176"/>
                <a:gd name="T36" fmla="*/ 0 w 183"/>
                <a:gd name="T37" fmla="*/ 174 h 176"/>
                <a:gd name="T38" fmla="*/ 24 w 183"/>
                <a:gd name="T39" fmla="*/ 155 h 176"/>
                <a:gd name="T40" fmla="*/ 52 w 183"/>
                <a:gd name="T41" fmla="*/ 130 h 176"/>
                <a:gd name="T42" fmla="*/ 84 w 183"/>
                <a:gd name="T43" fmla="*/ 103 h 176"/>
                <a:gd name="T44" fmla="*/ 89 w 183"/>
                <a:gd name="T45" fmla="*/ 99 h 176"/>
                <a:gd name="T46" fmla="*/ 97 w 183"/>
                <a:gd name="T47" fmla="*/ 91 h 176"/>
                <a:gd name="T48" fmla="*/ 107 w 183"/>
                <a:gd name="T49" fmla="*/ 83 h 176"/>
                <a:gd name="T50" fmla="*/ 134 w 183"/>
                <a:gd name="T51" fmla="*/ 55 h 176"/>
                <a:gd name="T52" fmla="*/ 147 w 183"/>
                <a:gd name="T53" fmla="*/ 41 h 176"/>
                <a:gd name="T54" fmla="*/ 137 w 183"/>
                <a:gd name="T55" fmla="*/ 40 h 176"/>
                <a:gd name="T56" fmla="*/ 142 w 183"/>
                <a:gd name="T57" fmla="*/ 36 h 176"/>
                <a:gd name="T58" fmla="*/ 148 w 183"/>
                <a:gd name="T59" fmla="*/ 32 h 176"/>
                <a:gd name="T60" fmla="*/ 150 w 183"/>
                <a:gd name="T61" fmla="*/ 30 h 176"/>
                <a:gd name="T62" fmla="*/ 172 w 183"/>
                <a:gd name="T63" fmla="*/ 11 h 176"/>
                <a:gd name="T64" fmla="*/ 183 w 183"/>
                <a:gd name="T65" fmla="*/ 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76">
                  <a:moveTo>
                    <a:pt x="183" y="5"/>
                  </a:moveTo>
                  <a:cubicBezTo>
                    <a:pt x="178" y="13"/>
                    <a:pt x="173" y="21"/>
                    <a:pt x="169" y="31"/>
                  </a:cubicBezTo>
                  <a:cubicBezTo>
                    <a:pt x="168" y="31"/>
                    <a:pt x="167" y="32"/>
                    <a:pt x="166" y="33"/>
                  </a:cubicBezTo>
                  <a:cubicBezTo>
                    <a:pt x="164" y="40"/>
                    <a:pt x="158" y="44"/>
                    <a:pt x="156" y="51"/>
                  </a:cubicBezTo>
                  <a:cubicBezTo>
                    <a:pt x="155" y="51"/>
                    <a:pt x="155" y="51"/>
                    <a:pt x="154" y="51"/>
                  </a:cubicBezTo>
                  <a:cubicBezTo>
                    <a:pt x="154" y="53"/>
                    <a:pt x="153" y="54"/>
                    <a:pt x="153" y="56"/>
                  </a:cubicBezTo>
                  <a:cubicBezTo>
                    <a:pt x="151" y="56"/>
                    <a:pt x="151" y="57"/>
                    <a:pt x="149" y="57"/>
                  </a:cubicBezTo>
                  <a:cubicBezTo>
                    <a:pt x="149" y="52"/>
                    <a:pt x="149" y="49"/>
                    <a:pt x="148" y="44"/>
                  </a:cubicBezTo>
                  <a:cubicBezTo>
                    <a:pt x="143" y="49"/>
                    <a:pt x="138" y="55"/>
                    <a:pt x="132" y="60"/>
                  </a:cubicBezTo>
                  <a:cubicBezTo>
                    <a:pt x="129" y="64"/>
                    <a:pt x="125" y="67"/>
                    <a:pt x="122" y="70"/>
                  </a:cubicBezTo>
                  <a:cubicBezTo>
                    <a:pt x="108" y="84"/>
                    <a:pt x="93" y="98"/>
                    <a:pt x="78" y="110"/>
                  </a:cubicBezTo>
                  <a:cubicBezTo>
                    <a:pt x="74" y="115"/>
                    <a:pt x="69" y="119"/>
                    <a:pt x="65" y="123"/>
                  </a:cubicBezTo>
                  <a:cubicBezTo>
                    <a:pt x="64" y="124"/>
                    <a:pt x="64" y="124"/>
                    <a:pt x="63" y="124"/>
                  </a:cubicBezTo>
                  <a:cubicBezTo>
                    <a:pt x="60" y="128"/>
                    <a:pt x="56" y="131"/>
                    <a:pt x="52" y="134"/>
                  </a:cubicBezTo>
                  <a:cubicBezTo>
                    <a:pt x="48" y="137"/>
                    <a:pt x="44" y="141"/>
                    <a:pt x="41" y="145"/>
                  </a:cubicBezTo>
                  <a:cubicBezTo>
                    <a:pt x="38" y="148"/>
                    <a:pt x="33" y="149"/>
                    <a:pt x="30" y="152"/>
                  </a:cubicBezTo>
                  <a:cubicBezTo>
                    <a:pt x="26" y="155"/>
                    <a:pt x="24" y="158"/>
                    <a:pt x="20" y="161"/>
                  </a:cubicBezTo>
                  <a:cubicBezTo>
                    <a:pt x="14" y="166"/>
                    <a:pt x="8" y="171"/>
                    <a:pt x="2" y="176"/>
                  </a:cubicBezTo>
                  <a:cubicBezTo>
                    <a:pt x="1" y="175"/>
                    <a:pt x="1" y="174"/>
                    <a:pt x="0" y="174"/>
                  </a:cubicBezTo>
                  <a:cubicBezTo>
                    <a:pt x="8" y="168"/>
                    <a:pt x="16" y="162"/>
                    <a:pt x="24" y="155"/>
                  </a:cubicBezTo>
                  <a:cubicBezTo>
                    <a:pt x="33" y="146"/>
                    <a:pt x="44" y="140"/>
                    <a:pt x="52" y="130"/>
                  </a:cubicBezTo>
                  <a:cubicBezTo>
                    <a:pt x="63" y="122"/>
                    <a:pt x="73" y="112"/>
                    <a:pt x="84" y="103"/>
                  </a:cubicBezTo>
                  <a:cubicBezTo>
                    <a:pt x="85" y="101"/>
                    <a:pt x="87" y="100"/>
                    <a:pt x="89" y="99"/>
                  </a:cubicBezTo>
                  <a:cubicBezTo>
                    <a:pt x="92" y="96"/>
                    <a:pt x="94" y="93"/>
                    <a:pt x="97" y="91"/>
                  </a:cubicBezTo>
                  <a:cubicBezTo>
                    <a:pt x="100" y="88"/>
                    <a:pt x="104" y="86"/>
                    <a:pt x="107" y="83"/>
                  </a:cubicBezTo>
                  <a:cubicBezTo>
                    <a:pt x="116" y="74"/>
                    <a:pt x="125" y="64"/>
                    <a:pt x="134" y="55"/>
                  </a:cubicBezTo>
                  <a:cubicBezTo>
                    <a:pt x="139" y="51"/>
                    <a:pt x="143" y="46"/>
                    <a:pt x="147" y="41"/>
                  </a:cubicBezTo>
                  <a:cubicBezTo>
                    <a:pt x="143" y="39"/>
                    <a:pt x="140" y="43"/>
                    <a:pt x="137" y="40"/>
                  </a:cubicBezTo>
                  <a:cubicBezTo>
                    <a:pt x="136" y="37"/>
                    <a:pt x="140" y="37"/>
                    <a:pt x="142" y="36"/>
                  </a:cubicBezTo>
                  <a:cubicBezTo>
                    <a:pt x="144" y="35"/>
                    <a:pt x="145" y="33"/>
                    <a:pt x="148" y="32"/>
                  </a:cubicBezTo>
                  <a:cubicBezTo>
                    <a:pt x="148" y="31"/>
                    <a:pt x="150" y="31"/>
                    <a:pt x="150" y="30"/>
                  </a:cubicBezTo>
                  <a:cubicBezTo>
                    <a:pt x="158" y="26"/>
                    <a:pt x="166" y="18"/>
                    <a:pt x="172" y="11"/>
                  </a:cubicBezTo>
                  <a:cubicBezTo>
                    <a:pt x="175" y="8"/>
                    <a:pt x="180" y="0"/>
                    <a:pt x="183" y="5"/>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方正静蕾简体" panose="02000000000000000000" pitchFamily="2" charset="-122"/>
                <a:ea typeface="方正静蕾简体" panose="02000000000000000000" pitchFamily="2" charset="-122"/>
              </a:endParaRPr>
            </a:p>
          </p:txBody>
        </p:sp>
        <p:sp>
          <p:nvSpPr>
            <p:cNvPr id="7" name="chenying0907 7"/>
            <p:cNvSpPr>
              <a:spLocks/>
            </p:cNvSpPr>
            <p:nvPr/>
          </p:nvSpPr>
          <p:spPr bwMode="auto">
            <a:xfrm>
              <a:off x="4496" y="2417"/>
              <a:ext cx="349" cy="186"/>
            </a:xfrm>
            <a:custGeom>
              <a:avLst/>
              <a:gdLst>
                <a:gd name="T0" fmla="*/ 45 w 46"/>
                <a:gd name="T1" fmla="*/ 0 h 29"/>
                <a:gd name="T2" fmla="*/ 46 w 46"/>
                <a:gd name="T3" fmla="*/ 2 h 29"/>
                <a:gd name="T4" fmla="*/ 28 w 46"/>
                <a:gd name="T5" fmla="*/ 15 h 29"/>
                <a:gd name="T6" fmla="*/ 0 w 46"/>
                <a:gd name="T7" fmla="*/ 29 h 29"/>
                <a:gd name="T8" fmla="*/ 5 w 46"/>
                <a:gd name="T9" fmla="*/ 25 h 29"/>
                <a:gd name="T10" fmla="*/ 39 w 46"/>
                <a:gd name="T11" fmla="*/ 4 h 29"/>
                <a:gd name="T12" fmla="*/ 45 w 4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45" y="0"/>
                  </a:moveTo>
                  <a:cubicBezTo>
                    <a:pt x="46" y="0"/>
                    <a:pt x="45" y="2"/>
                    <a:pt x="46" y="2"/>
                  </a:cubicBezTo>
                  <a:cubicBezTo>
                    <a:pt x="41" y="7"/>
                    <a:pt x="33" y="10"/>
                    <a:pt x="28" y="15"/>
                  </a:cubicBezTo>
                  <a:cubicBezTo>
                    <a:pt x="18" y="19"/>
                    <a:pt x="11" y="26"/>
                    <a:pt x="0" y="29"/>
                  </a:cubicBezTo>
                  <a:cubicBezTo>
                    <a:pt x="0" y="26"/>
                    <a:pt x="3" y="25"/>
                    <a:pt x="5" y="25"/>
                  </a:cubicBezTo>
                  <a:cubicBezTo>
                    <a:pt x="17" y="18"/>
                    <a:pt x="29" y="12"/>
                    <a:pt x="39" y="4"/>
                  </a:cubicBezTo>
                  <a:cubicBezTo>
                    <a:pt x="42" y="3"/>
                    <a:pt x="43" y="2"/>
                    <a:pt x="45"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方正静蕾简体" panose="02000000000000000000" pitchFamily="2" charset="-122"/>
                <a:ea typeface="方正静蕾简体" panose="02000000000000000000" pitchFamily="2" charset="-122"/>
              </a:endParaRPr>
            </a:p>
          </p:txBody>
        </p:sp>
      </p:grpSp>
      <p:sp>
        <p:nvSpPr>
          <p:cNvPr id="19" name="PA_椭圆 31"/>
          <p:cNvSpPr/>
          <p:nvPr>
            <p:custDataLst>
              <p:tags r:id="rId2"/>
            </p:custDataLst>
          </p:nvPr>
        </p:nvSpPr>
        <p:spPr>
          <a:xfrm>
            <a:off x="4431444" y="1251470"/>
            <a:ext cx="561333" cy="75493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微软雅黑" pitchFamily="34" charset="-122"/>
              <a:ea typeface="微软雅黑" pitchFamily="34" charset="-122"/>
            </a:endParaRPr>
          </a:p>
        </p:txBody>
      </p:sp>
      <p:sp>
        <p:nvSpPr>
          <p:cNvPr id="21" name="PA_椭圆 31"/>
          <p:cNvSpPr/>
          <p:nvPr>
            <p:custDataLst>
              <p:tags r:id="rId3"/>
            </p:custDataLst>
          </p:nvPr>
        </p:nvSpPr>
        <p:spPr>
          <a:xfrm>
            <a:off x="4431443" y="2463685"/>
            <a:ext cx="561333" cy="75493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微软雅黑" pitchFamily="34" charset="-122"/>
              <a:ea typeface="微软雅黑" pitchFamily="34" charset="-122"/>
            </a:endParaRPr>
          </a:p>
        </p:txBody>
      </p:sp>
      <p:sp>
        <p:nvSpPr>
          <p:cNvPr id="22" name="PA_文本框 21"/>
          <p:cNvSpPr txBox="1"/>
          <p:nvPr>
            <p:custDataLst>
              <p:tags r:id="rId4"/>
            </p:custDataLst>
          </p:nvPr>
        </p:nvSpPr>
        <p:spPr>
          <a:xfrm>
            <a:off x="4359200" y="1392999"/>
            <a:ext cx="548548" cy="400110"/>
          </a:xfrm>
          <a:prstGeom prst="rect">
            <a:avLst/>
          </a:prstGeom>
          <a:noFill/>
        </p:spPr>
        <p:txBody>
          <a:bodyPr wrap="none" rtlCol="0">
            <a:spAutoFit/>
          </a:bodyPr>
          <a:lstStyle/>
          <a:p>
            <a:r>
              <a:rPr lang="en-US" altLang="zh-CN" sz="2000" dirty="0">
                <a:solidFill>
                  <a:schemeClr val="tx1">
                    <a:lumMod val="75000"/>
                    <a:lumOff val="25000"/>
                  </a:schemeClr>
                </a:solidFill>
                <a:latin typeface="落落补 汤圆" pitchFamily="2" charset="-128"/>
                <a:ea typeface="落落补 汤圆" pitchFamily="2" charset="-128"/>
                <a:cs typeface="落落补 汤圆" pitchFamily="2" charset="-128"/>
              </a:rPr>
              <a:t>   1</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23" name="PA_文本框 22"/>
          <p:cNvSpPr txBox="1"/>
          <p:nvPr>
            <p:custDataLst>
              <p:tags r:id="rId5"/>
            </p:custDataLst>
          </p:nvPr>
        </p:nvSpPr>
        <p:spPr>
          <a:xfrm>
            <a:off x="4396068" y="2650844"/>
            <a:ext cx="474810" cy="400110"/>
          </a:xfrm>
          <a:prstGeom prst="rect">
            <a:avLst/>
          </a:prstGeom>
          <a:noFill/>
        </p:spPr>
        <p:txBody>
          <a:bodyPr wrap="none" rtlCol="0">
            <a:spAutoFit/>
          </a:bodyPr>
          <a:lstStyle/>
          <a:p>
            <a:r>
              <a:rPr lang="en-US" altLang="zh-CN" sz="2000" dirty="0">
                <a:solidFill>
                  <a:schemeClr val="tx1">
                    <a:lumMod val="75000"/>
                    <a:lumOff val="25000"/>
                  </a:schemeClr>
                </a:solidFill>
                <a:latin typeface="落落补 汤圆" pitchFamily="2" charset="-128"/>
                <a:ea typeface="落落补 汤圆" pitchFamily="2" charset="-128"/>
                <a:cs typeface="落落补 汤圆" pitchFamily="2" charset="-128"/>
              </a:rPr>
              <a:t>  2</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grpSp>
        <p:nvGrpSpPr>
          <p:cNvPr id="18" name="PA_chenying0907 17"/>
          <p:cNvGrpSpPr/>
          <p:nvPr>
            <p:custDataLst>
              <p:tags r:id="rId6"/>
            </p:custDataLst>
          </p:nvPr>
        </p:nvGrpSpPr>
        <p:grpSpPr>
          <a:xfrm>
            <a:off x="1403648" y="336619"/>
            <a:ext cx="6192688" cy="698312"/>
            <a:chOff x="1492256" y="480635"/>
            <a:chExt cx="6192688" cy="698312"/>
          </a:xfrm>
        </p:grpSpPr>
        <p:sp>
          <p:nvSpPr>
            <p:cNvPr id="20"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4" name="文本框 7"/>
            <p:cNvSpPr txBox="1">
              <a:spLocks noChangeArrowheads="1"/>
            </p:cNvSpPr>
            <p:nvPr/>
          </p:nvSpPr>
          <p:spPr bwMode="auto">
            <a:xfrm>
              <a:off x="3269621" y="480635"/>
              <a:ext cx="2781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AU" altLang="zh-CN" sz="2000" dirty="0">
                  <a:latin typeface="微软雅黑" panose="020B0503020204020204" pitchFamily="34" charset="-122"/>
                  <a:ea typeface="微软雅黑" panose="020B0503020204020204" pitchFamily="34" charset="-122"/>
                </a:rPr>
                <a:t>Three major schools</a:t>
              </a:r>
              <a:endParaRPr lang="zh-CN" altLang="en-US" sz="2000" dirty="0">
                <a:latin typeface="微软雅黑" panose="020B0503020204020204" pitchFamily="34" charset="-122"/>
                <a:ea typeface="微软雅黑" panose="020B0503020204020204" pitchFamily="34" charset="-122"/>
              </a:endParaRPr>
            </a:p>
          </p:txBody>
        </p:sp>
      </p:grpSp>
      <p:sp>
        <p:nvSpPr>
          <p:cNvPr id="2" name="PA_矩形 1"/>
          <p:cNvSpPr/>
          <p:nvPr>
            <p:custDataLst>
              <p:tags r:id="rId7"/>
            </p:custDataLst>
          </p:nvPr>
        </p:nvSpPr>
        <p:spPr>
          <a:xfrm>
            <a:off x="5155354" y="1133034"/>
            <a:ext cx="2274463" cy="991810"/>
          </a:xfrm>
          <a:prstGeom prst="rect">
            <a:avLst/>
          </a:prstGeom>
        </p:spPr>
        <p:txBody>
          <a:bodyPr wrap="square">
            <a:spAutoFit/>
          </a:bodyPr>
          <a:lstStyle/>
          <a:p>
            <a:pPr>
              <a:lnSpc>
                <a:spcPct val="150000"/>
              </a:lnSpc>
            </a:pPr>
            <a:r>
              <a:rPr lang="zh-CN" altLang="en-US" sz="1000" dirty="0">
                <a:solidFill>
                  <a:schemeClr val="tx1">
                    <a:lumMod val="75000"/>
                    <a:lumOff val="25000"/>
                  </a:schemeClr>
                </a:solidFill>
                <a:ea typeface="微软雅黑" pitchFamily="34" charset="-122"/>
              </a:rPr>
              <a:t> </a:t>
            </a:r>
            <a:r>
              <a:rPr lang="en-AU" altLang="zh-CN" sz="1000" dirty="0">
                <a:solidFill>
                  <a:srgbClr val="374151"/>
                </a:solidFill>
              </a:rPr>
              <a:t>Symbolic AI</a:t>
            </a:r>
          </a:p>
          <a:p>
            <a:pPr>
              <a:lnSpc>
                <a:spcPct val="150000"/>
              </a:lnSpc>
            </a:pPr>
            <a:r>
              <a:rPr lang="en-US" altLang="zh-CN" sz="1000" dirty="0"/>
              <a:t>- Symbols</a:t>
            </a:r>
          </a:p>
          <a:p>
            <a:pPr>
              <a:lnSpc>
                <a:spcPct val="150000"/>
              </a:lnSpc>
            </a:pPr>
            <a:r>
              <a:rPr lang="en-US" altLang="zh-CN" sz="1000" dirty="0"/>
              <a:t>- The Process of Symbolic Manipulation</a:t>
            </a:r>
          </a:p>
          <a:p>
            <a:pPr>
              <a:lnSpc>
                <a:spcPct val="150000"/>
              </a:lnSpc>
            </a:pPr>
            <a:r>
              <a:rPr lang="en-US" altLang="zh-CN" sz="1000" dirty="0"/>
              <a:t>- Expert system</a:t>
            </a:r>
          </a:p>
        </p:txBody>
      </p:sp>
      <p:sp>
        <p:nvSpPr>
          <p:cNvPr id="27" name="PA_矩形 26"/>
          <p:cNvSpPr/>
          <p:nvPr>
            <p:custDataLst>
              <p:tags r:id="rId8"/>
            </p:custDataLst>
          </p:nvPr>
        </p:nvSpPr>
        <p:spPr>
          <a:xfrm>
            <a:off x="5155353" y="2338893"/>
            <a:ext cx="2274463" cy="991810"/>
          </a:xfrm>
          <a:prstGeom prst="rect">
            <a:avLst/>
          </a:prstGeom>
        </p:spPr>
        <p:txBody>
          <a:bodyPr wrap="square">
            <a:spAutoFit/>
          </a:bodyPr>
          <a:lstStyle/>
          <a:p>
            <a:pPr>
              <a:lnSpc>
                <a:spcPct val="150000"/>
              </a:lnSpc>
            </a:pPr>
            <a:r>
              <a:rPr lang="en-US" altLang="zh-CN" sz="1000" dirty="0"/>
              <a:t>Probabilistic AI</a:t>
            </a:r>
          </a:p>
          <a:p>
            <a:pPr>
              <a:lnSpc>
                <a:spcPct val="150000"/>
              </a:lnSpc>
            </a:pPr>
            <a:r>
              <a:rPr lang="en-US" altLang="zh-CN" sz="1000" dirty="0"/>
              <a:t>- Probability + Statistics</a:t>
            </a:r>
          </a:p>
          <a:p>
            <a:pPr>
              <a:lnSpc>
                <a:spcPct val="150000"/>
              </a:lnSpc>
            </a:pPr>
            <a:r>
              <a:rPr lang="en-US" altLang="zh-CN" sz="1000" dirty="0"/>
              <a:t>- Bayesian network, Markov decision</a:t>
            </a:r>
          </a:p>
          <a:p>
            <a:pPr>
              <a:lnSpc>
                <a:spcPct val="150000"/>
              </a:lnSpc>
            </a:pPr>
            <a:r>
              <a:rPr lang="en-US" altLang="zh-CN" sz="1000" dirty="0"/>
              <a:t>- Decision support, automatic planning</a:t>
            </a:r>
            <a:endParaRPr lang="zh-CN" altLang="en-US" sz="1000" dirty="0"/>
          </a:p>
        </p:txBody>
      </p:sp>
      <p:sp>
        <p:nvSpPr>
          <p:cNvPr id="28" name="PA_椭圆 31"/>
          <p:cNvSpPr/>
          <p:nvPr>
            <p:custDataLst>
              <p:tags r:id="rId9"/>
            </p:custDataLst>
          </p:nvPr>
        </p:nvSpPr>
        <p:spPr>
          <a:xfrm>
            <a:off x="4431444" y="3676797"/>
            <a:ext cx="561333" cy="75493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微软雅黑" pitchFamily="34" charset="-122"/>
              <a:ea typeface="微软雅黑" pitchFamily="34" charset="-122"/>
            </a:endParaRPr>
          </a:p>
        </p:txBody>
      </p:sp>
      <p:sp>
        <p:nvSpPr>
          <p:cNvPr id="29" name="PA_文本框 22"/>
          <p:cNvSpPr txBox="1"/>
          <p:nvPr>
            <p:custDataLst>
              <p:tags r:id="rId10"/>
            </p:custDataLst>
          </p:nvPr>
        </p:nvSpPr>
        <p:spPr>
          <a:xfrm>
            <a:off x="4575387" y="3854211"/>
            <a:ext cx="327334" cy="400110"/>
          </a:xfrm>
          <a:prstGeom prst="rect">
            <a:avLst/>
          </a:prstGeom>
          <a:noFill/>
        </p:spPr>
        <p:txBody>
          <a:bodyPr wrap="none" rtlCol="0">
            <a:spAutoFit/>
          </a:bodyPr>
          <a:lstStyle/>
          <a:p>
            <a:r>
              <a:rPr lang="en-US" altLang="zh-CN" sz="2000" dirty="0">
                <a:solidFill>
                  <a:schemeClr val="tx1">
                    <a:lumMod val="75000"/>
                    <a:lumOff val="25000"/>
                  </a:schemeClr>
                </a:solidFill>
                <a:latin typeface="落落补 汤圆" pitchFamily="2" charset="-128"/>
                <a:ea typeface="落落补 汤圆" pitchFamily="2" charset="-128"/>
                <a:cs typeface="落落补 汤圆" pitchFamily="2" charset="-128"/>
              </a:rPr>
              <a:t>3</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30" name="PA_矩形 29"/>
          <p:cNvSpPr/>
          <p:nvPr>
            <p:custDataLst>
              <p:tags r:id="rId11"/>
            </p:custDataLst>
          </p:nvPr>
        </p:nvSpPr>
        <p:spPr>
          <a:xfrm>
            <a:off x="5155354" y="3503949"/>
            <a:ext cx="2873030" cy="991810"/>
          </a:xfrm>
          <a:prstGeom prst="rect">
            <a:avLst/>
          </a:prstGeom>
        </p:spPr>
        <p:txBody>
          <a:bodyPr wrap="square">
            <a:spAutoFit/>
          </a:bodyPr>
          <a:lstStyle/>
          <a:p>
            <a:pPr>
              <a:lnSpc>
                <a:spcPct val="150000"/>
              </a:lnSpc>
            </a:pPr>
            <a:r>
              <a:rPr lang="en-AU" altLang="zh-CN" sz="1000" dirty="0">
                <a:solidFill>
                  <a:schemeClr val="tx1">
                    <a:lumMod val="75000"/>
                    <a:lumOff val="25000"/>
                  </a:schemeClr>
                </a:solidFill>
                <a:ea typeface="微软雅黑" pitchFamily="34" charset="-122"/>
              </a:rPr>
              <a:t>Connectionism</a:t>
            </a:r>
          </a:p>
          <a:p>
            <a:pPr>
              <a:lnSpc>
                <a:spcPct val="150000"/>
              </a:lnSpc>
            </a:pPr>
            <a:r>
              <a:rPr lang="en-AU" altLang="zh-CN" sz="1000" dirty="0">
                <a:solidFill>
                  <a:schemeClr val="tx1">
                    <a:lumMod val="75000"/>
                    <a:lumOff val="25000"/>
                  </a:schemeClr>
                </a:solidFill>
                <a:ea typeface="微软雅黑" pitchFamily="34" charset="-122"/>
              </a:rPr>
              <a:t>- </a:t>
            </a:r>
            <a:r>
              <a:rPr lang="en-US" altLang="zh-CN" sz="1000" dirty="0">
                <a:solidFill>
                  <a:schemeClr val="tx1">
                    <a:lumMod val="75000"/>
                    <a:lumOff val="25000"/>
                  </a:schemeClr>
                </a:solidFill>
                <a:ea typeface="微软雅黑" pitchFamily="34" charset="-122"/>
              </a:rPr>
              <a:t>B</a:t>
            </a:r>
            <a:r>
              <a:rPr lang="en-AU" altLang="zh-CN" sz="1000" dirty="0" err="1">
                <a:solidFill>
                  <a:schemeClr val="tx1">
                    <a:lumMod val="75000"/>
                    <a:lumOff val="25000"/>
                  </a:schemeClr>
                </a:solidFill>
                <a:ea typeface="微软雅黑" pitchFamily="34" charset="-122"/>
              </a:rPr>
              <a:t>iological</a:t>
            </a:r>
            <a:r>
              <a:rPr lang="en-AU" altLang="zh-CN" sz="1000" dirty="0">
                <a:solidFill>
                  <a:schemeClr val="tx1">
                    <a:lumMod val="75000"/>
                    <a:lumOff val="25000"/>
                  </a:schemeClr>
                </a:solidFill>
                <a:ea typeface="微软雅黑" pitchFamily="34" charset="-122"/>
              </a:rPr>
              <a:t> nervous system</a:t>
            </a:r>
          </a:p>
          <a:p>
            <a:pPr>
              <a:lnSpc>
                <a:spcPct val="150000"/>
              </a:lnSpc>
            </a:pPr>
            <a:r>
              <a:rPr lang="en-US" altLang="zh-CN" sz="1000" dirty="0"/>
              <a:t>- Neural Networks and Learning Algorithms</a:t>
            </a:r>
          </a:p>
          <a:p>
            <a:pPr>
              <a:lnSpc>
                <a:spcPct val="150000"/>
              </a:lnSpc>
            </a:pPr>
            <a:r>
              <a:rPr lang="en-US" altLang="zh-CN" sz="1000" dirty="0"/>
              <a:t>- Image recognition, natural language processing</a:t>
            </a:r>
            <a:endParaRPr lang="zh-CN" altLang="en-US" sz="1000" dirty="0"/>
          </a:p>
        </p:txBody>
      </p:sp>
    </p:spTree>
    <p:extLst>
      <p:ext uri="{BB962C8B-B14F-4D97-AF65-F5344CB8AC3E}">
        <p14:creationId xmlns:p14="http://schemas.microsoft.com/office/powerpoint/2010/main" val="3256162415"/>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53" presetClass="entr" presetSubtype="16" fill="hold" grpId="0" nodeType="withEffect">
                                  <p:stCondLst>
                                    <p:cond delay="30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animEffect transition="in" filter="fade">
                                      <p:cBhvr>
                                        <p:cTn id="12" dur="500"/>
                                        <p:tgtEl>
                                          <p:spTgt spid="19"/>
                                        </p:tgtEl>
                                      </p:cBhvr>
                                    </p:animEffect>
                                  </p:childTnLst>
                                </p:cTn>
                              </p:par>
                              <p:par>
                                <p:cTn id="13" presetID="53" presetClass="entr" presetSubtype="16"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grpId="0" nodeType="withEffect">
                                  <p:stCondLst>
                                    <p:cond delay="90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par>
                                <p:cTn id="23" presetID="22" presetClass="entr" presetSubtype="8" fill="hold" grpId="0" nodeType="withEffect">
                                  <p:stCondLst>
                                    <p:cond delay="120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grpId="0" nodeType="withEffect">
                                  <p:stCondLst>
                                    <p:cond delay="150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par>
                                <p:cTn id="29" presetID="22" presetClass="entr" presetSubtype="8" fill="hold" grpId="0" nodeType="withEffect">
                                  <p:stCondLst>
                                    <p:cond delay="24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8" fill="hold" grpId="0" nodeType="withEffect">
                                  <p:stCondLst>
                                    <p:cond delay="27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300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par>
                                <p:cTn id="38" presetID="22" presetClass="entr" presetSubtype="8" fill="hold" grpId="0" nodeType="withEffect">
                                  <p:stCondLst>
                                    <p:cond delay="330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22" presetClass="entr" presetSubtype="8" fill="hold" grpId="0" nodeType="withEffect">
                                  <p:stCondLst>
                                    <p:cond delay="360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autoUpdateAnimBg="0"/>
      <p:bldP spid="23" grpId="0"/>
      <p:bldP spid="2" grpId="0"/>
      <p:bldP spid="27" grpId="0"/>
      <p:bldP spid="28" grpId="0" animBg="1" autoUpdateAnimBg="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3"/>
          <p:cNvGrpSpPr/>
          <p:nvPr>
            <p:custDataLst>
              <p:tags r:id="rId1"/>
            </p:custDataLst>
          </p:nvPr>
        </p:nvGrpSpPr>
        <p:grpSpPr>
          <a:xfrm rot="20908391">
            <a:off x="1557251" y="3064060"/>
            <a:ext cx="1950737" cy="1211702"/>
            <a:chOff x="3246438" y="1068388"/>
            <a:chExt cx="5711825" cy="4678363"/>
          </a:xfrm>
          <a:solidFill>
            <a:schemeClr val="tx1"/>
          </a:solidFill>
        </p:grpSpPr>
        <p:sp>
          <p:nvSpPr>
            <p:cNvPr id="322"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3"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4"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5"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6"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7"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8"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329" name="chenying0907 328"/>
            <p:cNvGrpSpPr/>
            <p:nvPr/>
          </p:nvGrpSpPr>
          <p:grpSpPr>
            <a:xfrm>
              <a:off x="3517901" y="1225551"/>
              <a:ext cx="5260975" cy="4090987"/>
              <a:chOff x="3517901" y="1225551"/>
              <a:chExt cx="5260975" cy="4090987"/>
            </a:xfrm>
            <a:grpFill/>
          </p:grpSpPr>
          <p:sp>
            <p:nvSpPr>
              <p:cNvPr id="330"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1"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2"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3"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4"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5"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6"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7"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8"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9"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0"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1"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2"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3"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4"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5"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6"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7"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8"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9"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0"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1"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2"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3"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4"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5"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6"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7"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8"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9"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0"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1"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2"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3"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4"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5"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6"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7"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8"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9"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0"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1"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2"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3"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4"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5"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6"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7"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8"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9"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0"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1"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2"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3"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4"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5"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6"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7"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8"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9"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0"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1"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2"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3"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4"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5"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6"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7"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8"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9"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0"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1"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2"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3"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4"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5"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6"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7"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8"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9"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10"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5" name="PA_chenying0907 4"/>
          <p:cNvGrpSpPr/>
          <p:nvPr>
            <p:custDataLst>
              <p:tags r:id="rId2"/>
            </p:custDataLst>
          </p:nvPr>
        </p:nvGrpSpPr>
        <p:grpSpPr>
          <a:xfrm>
            <a:off x="1503980" y="1323715"/>
            <a:ext cx="2338577" cy="1650984"/>
            <a:chOff x="3246438" y="1068388"/>
            <a:chExt cx="5711825" cy="4678363"/>
          </a:xfrm>
          <a:solidFill>
            <a:schemeClr val="tx1"/>
          </a:solidFill>
        </p:grpSpPr>
        <p:sp>
          <p:nvSpPr>
            <p:cNvPr id="233"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4"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5"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6"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7"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8"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9"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240" name="chenying0907 239"/>
            <p:cNvGrpSpPr/>
            <p:nvPr/>
          </p:nvGrpSpPr>
          <p:grpSpPr>
            <a:xfrm>
              <a:off x="3517901" y="1225551"/>
              <a:ext cx="5260975" cy="4090987"/>
              <a:chOff x="3517901" y="1225551"/>
              <a:chExt cx="5260975" cy="4090987"/>
            </a:xfrm>
            <a:grpFill/>
          </p:grpSpPr>
          <p:sp>
            <p:nvSpPr>
              <p:cNvPr id="241"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2"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3"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4"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5"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6"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7"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8"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9"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0"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1"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2"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3"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4"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5"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6"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7"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8"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9"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0"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1"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2"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3"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4"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5"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6"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7"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8"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9"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0"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1"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2"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3"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4"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5"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6"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7"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8"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9"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0"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1"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2"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3"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4"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5"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6"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7"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8"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9"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0"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1"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2"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3"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4"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5"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6"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7"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8"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9"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0"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1"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2"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3"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4"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5"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6"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7"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8"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9"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0"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1"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2"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3"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4"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5"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6"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7"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8"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9"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0"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1"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6" name="PA_chenying0907 5"/>
          <p:cNvGrpSpPr/>
          <p:nvPr>
            <p:custDataLst>
              <p:tags r:id="rId3"/>
            </p:custDataLst>
          </p:nvPr>
        </p:nvGrpSpPr>
        <p:grpSpPr>
          <a:xfrm flipH="1">
            <a:off x="5488026" y="1383583"/>
            <a:ext cx="1928999" cy="1415550"/>
            <a:chOff x="3246438" y="1068388"/>
            <a:chExt cx="5711825" cy="4678363"/>
          </a:xfrm>
          <a:solidFill>
            <a:schemeClr val="tx1"/>
          </a:solidFill>
        </p:grpSpPr>
        <p:sp>
          <p:nvSpPr>
            <p:cNvPr id="144"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5"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6"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7"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8"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9"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0"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151" name="chenying0907 150"/>
            <p:cNvGrpSpPr/>
            <p:nvPr/>
          </p:nvGrpSpPr>
          <p:grpSpPr>
            <a:xfrm>
              <a:off x="3517901" y="1225551"/>
              <a:ext cx="5260975" cy="4090987"/>
              <a:chOff x="3517901" y="1225551"/>
              <a:chExt cx="5260975" cy="4090987"/>
            </a:xfrm>
            <a:grpFill/>
          </p:grpSpPr>
          <p:sp>
            <p:nvSpPr>
              <p:cNvPr id="152"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3"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4"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5"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6"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7"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8"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9"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0"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1"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2"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3"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4"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5"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6"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7"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8"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9"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0"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1"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2"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3"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4"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5"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6"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7"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8"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9"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0"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1"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2"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3"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4"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5"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6"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7"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8"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9"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0"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1"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2"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3"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4"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5"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6"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7"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8"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9"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0"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1"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2"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3"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4"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5"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6"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7"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8"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9"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0"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1"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2"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3"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4"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5"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6"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7"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8"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9"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0"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1"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2"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3"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4"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5"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6"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7"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8"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9"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0"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1"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2"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7" name="PA_chenying0907 6"/>
          <p:cNvGrpSpPr/>
          <p:nvPr>
            <p:custDataLst>
              <p:tags r:id="rId4"/>
            </p:custDataLst>
          </p:nvPr>
        </p:nvGrpSpPr>
        <p:grpSpPr>
          <a:xfrm rot="626096" flipH="1">
            <a:off x="5913784" y="2823220"/>
            <a:ext cx="1791901" cy="1259655"/>
            <a:chOff x="3246438" y="1068388"/>
            <a:chExt cx="5711825" cy="4678363"/>
          </a:xfrm>
          <a:solidFill>
            <a:schemeClr val="tx1"/>
          </a:solidFill>
        </p:grpSpPr>
        <p:sp>
          <p:nvSpPr>
            <p:cNvPr id="55"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6"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7"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8"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9"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0"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1"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62" name="chenying0907 61"/>
            <p:cNvGrpSpPr/>
            <p:nvPr/>
          </p:nvGrpSpPr>
          <p:grpSpPr>
            <a:xfrm>
              <a:off x="3517901" y="1225551"/>
              <a:ext cx="5260975" cy="4090987"/>
              <a:chOff x="3517901" y="1225551"/>
              <a:chExt cx="5260975" cy="4090987"/>
            </a:xfrm>
            <a:grpFill/>
          </p:grpSpPr>
          <p:sp>
            <p:nvSpPr>
              <p:cNvPr id="63"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4"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5"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6"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7"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8"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9"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0"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1"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2"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3"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4"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5"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6"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7"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8"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9"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0"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1"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2"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3"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4"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5"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6"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7"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8"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9"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0"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1"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2"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3"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4"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5"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6"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7"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8"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9"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0"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1"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2"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3"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4"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5"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6"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7"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8"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9"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0"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1"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2"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3"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4"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5"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6"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7"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8"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9"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0"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1"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2"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3"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4"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5"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6"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7"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8"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9"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0"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1"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2"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3"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4"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5"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6"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7"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8"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9"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0"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1"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2"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3"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467" name="PA_chenying0907 466"/>
          <p:cNvGrpSpPr/>
          <p:nvPr>
            <p:custDataLst>
              <p:tags r:id="rId5"/>
            </p:custDataLst>
          </p:nvPr>
        </p:nvGrpSpPr>
        <p:grpSpPr>
          <a:xfrm>
            <a:off x="1403648" y="308272"/>
            <a:ext cx="6192688" cy="726659"/>
            <a:chOff x="1492256" y="452288"/>
            <a:chExt cx="6192688" cy="726659"/>
          </a:xfrm>
        </p:grpSpPr>
        <p:sp>
          <p:nvSpPr>
            <p:cNvPr id="468" name="任意多边形 467"/>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469" name="文本框 7"/>
            <p:cNvSpPr txBox="1">
              <a:spLocks noChangeArrowheads="1"/>
            </p:cNvSpPr>
            <p:nvPr/>
          </p:nvSpPr>
          <p:spPr bwMode="auto">
            <a:xfrm>
              <a:off x="3646211" y="452288"/>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What is ANN?</a:t>
              </a:r>
              <a:endParaRPr lang="zh-CN" altLang="en-US" sz="2000" dirty="0">
                <a:latin typeface="微软雅黑" panose="020B0503020204020204" pitchFamily="34" charset="-122"/>
                <a:ea typeface="微软雅黑" panose="020B0503020204020204" pitchFamily="34" charset="-122"/>
              </a:endParaRPr>
            </a:p>
          </p:txBody>
        </p:sp>
      </p:grpSp>
      <p:sp>
        <p:nvSpPr>
          <p:cNvPr id="2" name="PA_矩形 1"/>
          <p:cNvSpPr/>
          <p:nvPr>
            <p:custDataLst>
              <p:tags r:id="rId6"/>
            </p:custDataLst>
          </p:nvPr>
        </p:nvSpPr>
        <p:spPr>
          <a:xfrm>
            <a:off x="1788474" y="1843024"/>
            <a:ext cx="1681655" cy="529440"/>
          </a:xfrm>
          <a:prstGeom prst="rect">
            <a:avLst/>
          </a:prstGeom>
        </p:spPr>
        <p:txBody>
          <a:bodyPr wrap="square">
            <a:spAutoFit/>
          </a:bodyPr>
          <a:lstStyle/>
          <a:p>
            <a:pPr>
              <a:lnSpc>
                <a:spcPct val="150000"/>
              </a:lnSpc>
            </a:pPr>
            <a:r>
              <a:rPr lang="en-US" altLang="zh-CN" sz="1000" dirty="0">
                <a:solidFill>
                  <a:schemeClr val="tx1">
                    <a:lumMod val="75000"/>
                    <a:lumOff val="25000"/>
                  </a:schemeClr>
                </a:solidFill>
                <a:latin typeface="微软雅黑" pitchFamily="34" charset="-122"/>
                <a:ea typeface="微软雅黑" pitchFamily="34" charset="-122"/>
              </a:rPr>
              <a:t>Inspired by biological nervous systems</a:t>
            </a:r>
            <a:endParaRPr lang="zh-CN" altLang="en-US" sz="1000" dirty="0"/>
          </a:p>
        </p:txBody>
      </p:sp>
      <p:sp>
        <p:nvSpPr>
          <p:cNvPr id="471" name="PA_矩形 470"/>
          <p:cNvSpPr/>
          <p:nvPr>
            <p:custDataLst>
              <p:tags r:id="rId7"/>
            </p:custDataLst>
          </p:nvPr>
        </p:nvSpPr>
        <p:spPr>
          <a:xfrm>
            <a:off x="5858386" y="1780387"/>
            <a:ext cx="1433721" cy="529440"/>
          </a:xfrm>
          <a:prstGeom prst="rect">
            <a:avLst/>
          </a:prstGeom>
        </p:spPr>
        <p:txBody>
          <a:bodyPr wrap="square">
            <a:spAutoFit/>
          </a:bodyPr>
          <a:lstStyle/>
          <a:p>
            <a:pPr>
              <a:lnSpc>
                <a:spcPct val="150000"/>
              </a:lnSpc>
            </a:pPr>
            <a:r>
              <a:rPr lang="en-AU" altLang="zh-CN" sz="1000" dirty="0">
                <a:solidFill>
                  <a:schemeClr val="tx1">
                    <a:lumMod val="75000"/>
                    <a:lumOff val="25000"/>
                  </a:schemeClr>
                </a:solidFill>
                <a:latin typeface="微软雅黑" pitchFamily="34" charset="-122"/>
                <a:ea typeface="微软雅黑" pitchFamily="34" charset="-122"/>
              </a:rPr>
              <a:t>subset of artificial intelligence</a:t>
            </a:r>
            <a:endParaRPr lang="zh-CN" altLang="en-US" sz="1000" dirty="0"/>
          </a:p>
        </p:txBody>
      </p:sp>
      <p:sp>
        <p:nvSpPr>
          <p:cNvPr id="472" name="PA_矩形 471"/>
          <p:cNvSpPr/>
          <p:nvPr>
            <p:custDataLst>
              <p:tags r:id="rId8"/>
            </p:custDataLst>
          </p:nvPr>
        </p:nvSpPr>
        <p:spPr>
          <a:xfrm>
            <a:off x="1755472" y="3386198"/>
            <a:ext cx="1433721" cy="529440"/>
          </a:xfrm>
          <a:prstGeom prst="rect">
            <a:avLst/>
          </a:prstGeom>
        </p:spPr>
        <p:txBody>
          <a:bodyPr wrap="square">
            <a:spAutoFit/>
          </a:bodyPr>
          <a:lstStyle/>
          <a:p>
            <a:pPr>
              <a:lnSpc>
                <a:spcPct val="150000"/>
              </a:lnSpc>
            </a:pPr>
            <a:r>
              <a:rPr lang="en-US" altLang="zh-CN" sz="1000" dirty="0">
                <a:solidFill>
                  <a:schemeClr val="tx1">
                    <a:lumMod val="75000"/>
                    <a:lumOff val="25000"/>
                  </a:schemeClr>
                </a:solidFill>
                <a:latin typeface="微软雅黑" pitchFamily="34" charset="-122"/>
                <a:ea typeface="微软雅黑" pitchFamily="34" charset="-122"/>
              </a:rPr>
              <a:t>Simulating how the human brain works</a:t>
            </a:r>
            <a:endParaRPr lang="zh-CN" altLang="en-US" sz="1000" dirty="0"/>
          </a:p>
        </p:txBody>
      </p:sp>
      <p:sp>
        <p:nvSpPr>
          <p:cNvPr id="473" name="PA_矩形 472"/>
          <p:cNvSpPr/>
          <p:nvPr>
            <p:custDataLst>
              <p:tags r:id="rId9"/>
            </p:custDataLst>
          </p:nvPr>
        </p:nvSpPr>
        <p:spPr>
          <a:xfrm>
            <a:off x="6265187" y="3141071"/>
            <a:ext cx="1277299" cy="529440"/>
          </a:xfrm>
          <a:prstGeom prst="rect">
            <a:avLst/>
          </a:prstGeom>
        </p:spPr>
        <p:txBody>
          <a:bodyPr wrap="square">
            <a:spAutoFit/>
          </a:bodyPr>
          <a:lstStyle/>
          <a:p>
            <a:pPr>
              <a:lnSpc>
                <a:spcPct val="150000"/>
              </a:lnSpc>
            </a:pPr>
            <a:r>
              <a:rPr lang="en-AU" altLang="zh-CN" sz="1000" dirty="0">
                <a:solidFill>
                  <a:schemeClr val="tx1">
                    <a:lumMod val="75000"/>
                    <a:lumOff val="25000"/>
                  </a:schemeClr>
                </a:solidFill>
                <a:latin typeface="微软雅黑" pitchFamily="34" charset="-122"/>
                <a:ea typeface="微软雅黑" pitchFamily="34" charset="-122"/>
              </a:rPr>
              <a:t>The core of connectionism</a:t>
            </a:r>
            <a:endParaRPr lang="zh-CN" altLang="en-US" sz="1000" dirty="0"/>
          </a:p>
        </p:txBody>
      </p:sp>
      <p:pic>
        <p:nvPicPr>
          <p:cNvPr id="413" name="PA_图片 412"/>
          <p:cNvPicPr>
            <a:picLocks noChangeAspect="1"/>
          </p:cNvPicPr>
          <p:nvPr>
            <p:custDataLst>
              <p:tags r:id="rId10"/>
            </p:custDataLst>
          </p:nvPr>
        </p:nvPicPr>
        <p:blipFill rotWithShape="1">
          <a:blip r:embed="rId13" cstate="print">
            <a:extLst>
              <a:ext uri="{28A0092B-C50C-407E-A947-70E740481C1C}">
                <a14:useLocalDpi xmlns:a14="http://schemas.microsoft.com/office/drawing/2010/main" val="0"/>
              </a:ext>
            </a:extLst>
          </a:blip>
          <a:srcRect t="25626"/>
          <a:stretch/>
        </p:blipFill>
        <p:spPr>
          <a:xfrm>
            <a:off x="3441785" y="1034931"/>
            <a:ext cx="2416027" cy="3233840"/>
          </a:xfrm>
          <a:prstGeom prst="rect">
            <a:avLst/>
          </a:prstGeom>
        </p:spPr>
      </p:pic>
    </p:spTree>
    <p:extLst>
      <p:ext uri="{BB962C8B-B14F-4D97-AF65-F5344CB8AC3E}">
        <p14:creationId xmlns:p14="http://schemas.microsoft.com/office/powerpoint/2010/main" val="1934565766"/>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72"/>
                                        </p:tgtEl>
                                        <p:attrNameLst>
                                          <p:attrName>style.visibility</p:attrName>
                                        </p:attrNameLst>
                                      </p:cBhvr>
                                      <p:to>
                                        <p:strVal val="visible"/>
                                      </p:to>
                                    </p:set>
                                    <p:anim calcmode="lin" valueType="num">
                                      <p:cBhvr additive="base">
                                        <p:cTn id="7" dur="500" fill="hold"/>
                                        <p:tgtEl>
                                          <p:spTgt spid="472"/>
                                        </p:tgtEl>
                                        <p:attrNameLst>
                                          <p:attrName>ppt_x</p:attrName>
                                        </p:attrNameLst>
                                      </p:cBhvr>
                                      <p:tavLst>
                                        <p:tav tm="0">
                                          <p:val>
                                            <p:strVal val="#ppt_x"/>
                                          </p:val>
                                        </p:tav>
                                        <p:tav tm="100000">
                                          <p:val>
                                            <p:strVal val="#ppt_x"/>
                                          </p:val>
                                        </p:tav>
                                      </p:tavLst>
                                    </p:anim>
                                    <p:anim calcmode="lin" valueType="num">
                                      <p:cBhvr additive="base">
                                        <p:cTn id="8" dur="500" fill="hold"/>
                                        <p:tgtEl>
                                          <p:spTgt spid="472"/>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3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8" fill="hold" nodeType="withEffect">
                                  <p:stCondLst>
                                    <p:cond delay="6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nodeType="withEffect">
                                  <p:stCondLst>
                                    <p:cond delay="9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8" fill="hold" nodeType="withEffect">
                                  <p:stCondLst>
                                    <p:cond delay="12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1500"/>
                                  </p:stCondLst>
                                  <p:childTnLst>
                                    <p:set>
                                      <p:cBhvr>
                                        <p:cTn id="22" dur="1" fill="hold">
                                          <p:stCondLst>
                                            <p:cond delay="0"/>
                                          </p:stCondLst>
                                        </p:cTn>
                                        <p:tgtEl>
                                          <p:spTgt spid="467"/>
                                        </p:tgtEl>
                                        <p:attrNameLst>
                                          <p:attrName>style.visibility</p:attrName>
                                        </p:attrNameLst>
                                      </p:cBhvr>
                                      <p:to>
                                        <p:strVal val="visible"/>
                                      </p:to>
                                    </p:set>
                                    <p:animEffect transition="in" filter="wipe(left)">
                                      <p:cBhvr>
                                        <p:cTn id="23" dur="500"/>
                                        <p:tgtEl>
                                          <p:spTgt spid="467"/>
                                        </p:tgtEl>
                                      </p:cBhvr>
                                    </p:animEffect>
                                  </p:childTnLst>
                                </p:cTn>
                              </p:par>
                              <p:par>
                                <p:cTn id="24" presetID="22" presetClass="entr" presetSubtype="8" fill="hold" grpId="0" nodeType="withEffect">
                                  <p:stCondLst>
                                    <p:cond delay="180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22" presetClass="entr" presetSubtype="8" fill="hold" grpId="0" nodeType="withEffect">
                                  <p:stCondLst>
                                    <p:cond delay="2100"/>
                                  </p:stCondLst>
                                  <p:childTnLst>
                                    <p:set>
                                      <p:cBhvr>
                                        <p:cTn id="28" dur="1" fill="hold">
                                          <p:stCondLst>
                                            <p:cond delay="0"/>
                                          </p:stCondLst>
                                        </p:cTn>
                                        <p:tgtEl>
                                          <p:spTgt spid="471"/>
                                        </p:tgtEl>
                                        <p:attrNameLst>
                                          <p:attrName>style.visibility</p:attrName>
                                        </p:attrNameLst>
                                      </p:cBhvr>
                                      <p:to>
                                        <p:strVal val="visible"/>
                                      </p:to>
                                    </p:set>
                                    <p:animEffect transition="in" filter="wipe(left)">
                                      <p:cBhvr>
                                        <p:cTn id="29" dur="500"/>
                                        <p:tgtEl>
                                          <p:spTgt spid="471"/>
                                        </p:tgtEl>
                                      </p:cBhvr>
                                    </p:animEffect>
                                  </p:childTnLst>
                                </p:cTn>
                              </p:par>
                              <p:par>
                                <p:cTn id="30" presetID="22" presetClass="entr" presetSubtype="8" fill="hold" grpId="0" nodeType="withEffect">
                                  <p:stCondLst>
                                    <p:cond delay="2400"/>
                                  </p:stCondLst>
                                  <p:childTnLst>
                                    <p:set>
                                      <p:cBhvr>
                                        <p:cTn id="31" dur="1" fill="hold">
                                          <p:stCondLst>
                                            <p:cond delay="0"/>
                                          </p:stCondLst>
                                        </p:cTn>
                                        <p:tgtEl>
                                          <p:spTgt spid="473"/>
                                        </p:tgtEl>
                                        <p:attrNameLst>
                                          <p:attrName>style.visibility</p:attrName>
                                        </p:attrNameLst>
                                      </p:cBhvr>
                                      <p:to>
                                        <p:strVal val="visible"/>
                                      </p:to>
                                    </p:set>
                                    <p:animEffect transition="in" filter="wipe(left)">
                                      <p:cBhvr>
                                        <p:cTn id="32" dur="500"/>
                                        <p:tgtEl>
                                          <p:spTgt spid="473"/>
                                        </p:tgtEl>
                                      </p:cBhvr>
                                    </p:animEffect>
                                  </p:childTnLst>
                                </p:cTn>
                              </p:par>
                              <p:par>
                                <p:cTn id="33" presetID="22" presetClass="entr" presetSubtype="8" fill="hold" nodeType="withEffect">
                                  <p:stCondLst>
                                    <p:cond delay="300"/>
                                  </p:stCondLst>
                                  <p:childTnLst>
                                    <p:set>
                                      <p:cBhvr>
                                        <p:cTn id="34" dur="1" fill="hold">
                                          <p:stCondLst>
                                            <p:cond delay="0"/>
                                          </p:stCondLst>
                                        </p:cTn>
                                        <p:tgtEl>
                                          <p:spTgt spid="413"/>
                                        </p:tgtEl>
                                        <p:attrNameLst>
                                          <p:attrName>style.visibility</p:attrName>
                                        </p:attrNameLst>
                                      </p:cBhvr>
                                      <p:to>
                                        <p:strVal val="visible"/>
                                      </p:to>
                                    </p:set>
                                    <p:animEffect transition="in" filter="wipe(left)">
                                      <p:cBhvr>
                                        <p:cTn id="35"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471" grpId="0" animBg="1" autoUpdateAnimBg="0"/>
      <p:bldP spid="472" grpId="0"/>
      <p:bldP spid="4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2" name="PA_文本框 7"/>
          <p:cNvSpPr txBox="1">
            <a:spLocks noChangeArrowheads="1"/>
          </p:cNvSpPr>
          <p:nvPr>
            <p:custDataLst>
              <p:tags r:id="rId2"/>
            </p:custDataLst>
          </p:nvPr>
        </p:nvSpPr>
        <p:spPr bwMode="auto">
          <a:xfrm>
            <a:off x="2915816" y="2715766"/>
            <a:ext cx="3430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AU" altLang="zh-CN" sz="2800" dirty="0">
                <a:latin typeface="微软雅黑" panose="020B0503020204020204" pitchFamily="34" charset="-122"/>
                <a:ea typeface="微软雅黑" panose="020B0503020204020204" pitchFamily="34" charset="-122"/>
              </a:rPr>
              <a:t>      History of ANN</a:t>
            </a:r>
            <a:endParaRPr lang="zh-CN" altLang="en-US" sz="2800" dirty="0">
              <a:latin typeface="微软雅黑" panose="020B0503020204020204" pitchFamily="34" charset="-122"/>
              <a:ea typeface="微软雅黑" panose="020B0503020204020204" pitchFamily="34" charset="-122"/>
            </a:endParaRPr>
          </a:p>
        </p:txBody>
      </p:sp>
      <p:sp>
        <p:nvSpPr>
          <p:cNvPr id="13" name="PA_文本框 5"/>
          <p:cNvSpPr txBox="1"/>
          <p:nvPr>
            <p:custDataLst>
              <p:tags r:id="rId3"/>
            </p:custDataLst>
          </p:nvPr>
        </p:nvSpPr>
        <p:spPr>
          <a:xfrm>
            <a:off x="3422014" y="1812761"/>
            <a:ext cx="2533066" cy="830997"/>
          </a:xfrm>
          <a:prstGeom prst="rect">
            <a:avLst/>
          </a:prstGeom>
          <a:noFill/>
        </p:spPr>
        <p:txBody>
          <a:bodyPr wrap="none" rtlCol="0">
            <a:spAutoFit/>
          </a:bodyPr>
          <a:lstStyle/>
          <a:p>
            <a:r>
              <a:rPr lang="en-US" altLang="zh-CN" sz="4800" dirty="0">
                <a:latin typeface="落落补 汤圆" pitchFamily="2" charset="-128"/>
                <a:ea typeface="落落补 汤圆" pitchFamily="2" charset="-128"/>
                <a:cs typeface="落落补 汤圆" pitchFamily="2" charset="-128"/>
              </a:rPr>
              <a:t>THE TWO</a:t>
            </a:r>
            <a:endParaRPr lang="zh-CN" altLang="en-US" sz="4800" dirty="0">
              <a:latin typeface="落落补 汤圆" pitchFamily="2" charset="-128"/>
              <a:ea typeface="落落补 汤圆" pitchFamily="2" charset="-128"/>
              <a:cs typeface="落落补 汤圆" pitchFamily="2" charset="-128"/>
            </a:endParaRPr>
          </a:p>
        </p:txBody>
      </p:sp>
    </p:spTree>
    <p:extLst>
      <p:ext uri="{BB962C8B-B14F-4D97-AF65-F5344CB8AC3E}">
        <p14:creationId xmlns:p14="http://schemas.microsoft.com/office/powerpoint/2010/main" val="1536408071"/>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1880198" y="1433616"/>
            <a:ext cx="1607472" cy="3442390"/>
            <a:chOff x="1277199" y="426235"/>
            <a:chExt cx="1336708" cy="4109980"/>
          </a:xfrm>
        </p:grpSpPr>
        <p:sp>
          <p:nvSpPr>
            <p:cNvPr id="20" name="任意多边形 19"/>
            <p:cNvSpPr/>
            <p:nvPr/>
          </p:nvSpPr>
          <p:spPr>
            <a:xfrm>
              <a:off x="1277199" y="426235"/>
              <a:ext cx="170777" cy="4109980"/>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 fmla="*/ 725 w 334099"/>
                <a:gd name="connsiteY0" fmla="*/ 508256 h 5164770"/>
                <a:gd name="connsiteX1" fmla="*/ 149315 w 334099"/>
                <a:gd name="connsiteY1" fmla="*/ 4760216 h 5164770"/>
                <a:gd name="connsiteX2" fmla="*/ 332195 w 334099"/>
                <a:gd name="connsiteY2" fmla="*/ 4577336 h 5164770"/>
                <a:gd name="connsiteX3" fmla="*/ 229325 w 334099"/>
                <a:gd name="connsiteY3" fmla="*/ 531116 h 5164770"/>
                <a:gd name="connsiteX4" fmla="*/ 725 w 334099"/>
                <a:gd name="connsiteY4" fmla="*/ 508256 h 5164770"/>
                <a:gd name="connsiteX0" fmla="*/ 5231 w 338605"/>
                <a:gd name="connsiteY0" fmla="*/ 508256 h 5164770"/>
                <a:gd name="connsiteX1" fmla="*/ 61921 w 338605"/>
                <a:gd name="connsiteY1" fmla="*/ 4760216 h 5164770"/>
                <a:gd name="connsiteX2" fmla="*/ 336701 w 338605"/>
                <a:gd name="connsiteY2" fmla="*/ 4577336 h 5164770"/>
                <a:gd name="connsiteX3" fmla="*/ 233831 w 338605"/>
                <a:gd name="connsiteY3" fmla="*/ 531116 h 5164770"/>
                <a:gd name="connsiteX4" fmla="*/ 5231 w 338605"/>
                <a:gd name="connsiteY4" fmla="*/ 508256 h 5164770"/>
                <a:gd name="connsiteX0" fmla="*/ 1317 w 334691"/>
                <a:gd name="connsiteY0" fmla="*/ 509201 h 5174270"/>
                <a:gd name="connsiteX1" fmla="*/ 126931 w 334691"/>
                <a:gd name="connsiteY1" fmla="*/ 4775919 h 5174270"/>
                <a:gd name="connsiteX2" fmla="*/ 332787 w 334691"/>
                <a:gd name="connsiteY2" fmla="*/ 4578281 h 5174270"/>
                <a:gd name="connsiteX3" fmla="*/ 229917 w 334691"/>
                <a:gd name="connsiteY3" fmla="*/ 532061 h 5174270"/>
                <a:gd name="connsiteX4" fmla="*/ 1317 w 334691"/>
                <a:gd name="connsiteY4" fmla="*/ 509201 h 517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91" h="5174270">
                  <a:moveTo>
                    <a:pt x="1317" y="509201"/>
                  </a:moveTo>
                  <a:cubicBezTo>
                    <a:pt x="-15847" y="1216511"/>
                    <a:pt x="140611" y="4171533"/>
                    <a:pt x="126931" y="4775919"/>
                  </a:cubicBezTo>
                  <a:cubicBezTo>
                    <a:pt x="113251" y="5380305"/>
                    <a:pt x="319452" y="5283131"/>
                    <a:pt x="332787" y="4578281"/>
                  </a:cubicBezTo>
                  <a:cubicBezTo>
                    <a:pt x="346122" y="3873431"/>
                    <a:pt x="287067" y="1212146"/>
                    <a:pt x="229917" y="532061"/>
                  </a:cubicBezTo>
                  <a:cubicBezTo>
                    <a:pt x="172767" y="-148024"/>
                    <a:pt x="18481" y="-198109"/>
                    <a:pt x="1317" y="509201"/>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a:off x="2431698" y="430383"/>
              <a:ext cx="182209" cy="4101339"/>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 fmla="*/ 1179 w 357095"/>
                <a:gd name="connsiteY0" fmla="*/ 503978 h 5163391"/>
                <a:gd name="connsiteX1" fmla="*/ 149769 w 357095"/>
                <a:gd name="connsiteY1" fmla="*/ 4755938 h 5163391"/>
                <a:gd name="connsiteX2" fmla="*/ 355623 w 357095"/>
                <a:gd name="connsiteY2" fmla="*/ 4514024 h 5163391"/>
                <a:gd name="connsiteX3" fmla="*/ 229779 w 357095"/>
                <a:gd name="connsiteY3" fmla="*/ 526838 h 5163391"/>
                <a:gd name="connsiteX4" fmla="*/ 1179 w 357095"/>
                <a:gd name="connsiteY4" fmla="*/ 503978 h 516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95" h="5163391">
                  <a:moveTo>
                    <a:pt x="1179" y="503978"/>
                  </a:moveTo>
                  <a:cubicBezTo>
                    <a:pt x="-12156" y="1208828"/>
                    <a:pt x="90695" y="4087597"/>
                    <a:pt x="149769" y="4755938"/>
                  </a:cubicBezTo>
                  <a:cubicBezTo>
                    <a:pt x="208843" y="5424279"/>
                    <a:pt x="342288" y="5218874"/>
                    <a:pt x="355623" y="4514024"/>
                  </a:cubicBezTo>
                  <a:cubicBezTo>
                    <a:pt x="368958" y="3809174"/>
                    <a:pt x="288853" y="1195179"/>
                    <a:pt x="229779" y="526838"/>
                  </a:cubicBezTo>
                  <a:cubicBezTo>
                    <a:pt x="170705" y="-141503"/>
                    <a:pt x="14514" y="-200872"/>
                    <a:pt x="1179" y="503978"/>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任意多边形 24"/>
            <p:cNvSpPr/>
            <p:nvPr/>
          </p:nvSpPr>
          <p:spPr>
            <a:xfrm rot="5400000">
              <a:off x="1878188" y="3424699"/>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任意多边形 25"/>
            <p:cNvSpPr/>
            <p:nvPr/>
          </p:nvSpPr>
          <p:spPr>
            <a:xfrm rot="5400000">
              <a:off x="1878188" y="2688946"/>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任意多边形 26"/>
            <p:cNvSpPr/>
            <p:nvPr/>
          </p:nvSpPr>
          <p:spPr>
            <a:xfrm rot="5400000">
              <a:off x="1878188" y="1920060"/>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27"/>
            <p:cNvSpPr/>
            <p:nvPr/>
          </p:nvSpPr>
          <p:spPr>
            <a:xfrm rot="5400000">
              <a:off x="1868064" y="1200642"/>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任意多边形 28"/>
            <p:cNvSpPr/>
            <p:nvPr/>
          </p:nvSpPr>
          <p:spPr>
            <a:xfrm rot="5400000">
              <a:off x="1868065" y="476207"/>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9" name="PA_chenying0907 18"/>
          <p:cNvGrpSpPr/>
          <p:nvPr>
            <p:custDataLst>
              <p:tags r:id="rId2"/>
            </p:custDataLst>
          </p:nvPr>
        </p:nvGrpSpPr>
        <p:grpSpPr>
          <a:xfrm>
            <a:off x="1403648" y="267494"/>
            <a:ext cx="6192688" cy="767437"/>
            <a:chOff x="1492256" y="411510"/>
            <a:chExt cx="6192688" cy="767437"/>
          </a:xfrm>
        </p:grpSpPr>
        <p:sp>
          <p:nvSpPr>
            <p:cNvPr id="21" name="任意多边形 20"/>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2" name="文本框 7"/>
            <p:cNvSpPr txBox="1">
              <a:spLocks noChangeArrowheads="1"/>
            </p:cNvSpPr>
            <p:nvPr/>
          </p:nvSpPr>
          <p:spPr bwMode="auto">
            <a:xfrm>
              <a:off x="3246786" y="411510"/>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The history of ANN</a:t>
              </a:r>
              <a:endParaRPr lang="zh-CN" altLang="en-US" sz="2000" dirty="0">
                <a:latin typeface="微软雅黑" panose="020B0503020204020204" pitchFamily="34" charset="-122"/>
                <a:ea typeface="微软雅黑" panose="020B0503020204020204" pitchFamily="34" charset="-122"/>
              </a:endParaRPr>
            </a:p>
          </p:txBody>
        </p:sp>
      </p:grpSp>
      <p:sp>
        <p:nvSpPr>
          <p:cNvPr id="33" name="PA_文本框 32"/>
          <p:cNvSpPr txBox="1"/>
          <p:nvPr>
            <p:custDataLst>
              <p:tags r:id="rId3"/>
            </p:custDataLst>
          </p:nvPr>
        </p:nvSpPr>
        <p:spPr>
          <a:xfrm>
            <a:off x="2168230" y="4002618"/>
            <a:ext cx="1022350" cy="369332"/>
          </a:xfrm>
          <a:prstGeom prst="rect">
            <a:avLst/>
          </a:prstGeom>
          <a:noFill/>
        </p:spPr>
        <p:txBody>
          <a:bodyPr>
            <a:spAutoFit/>
          </a:bodyPr>
          <a:lstStyle/>
          <a:p>
            <a:pPr algn="ctr"/>
            <a:r>
              <a:rPr lang="en-AU" altLang="zh-CN" b="1" dirty="0">
                <a:latin typeface="微软雅黑" panose="020B0503020204020204" pitchFamily="34" charset="-122"/>
                <a:ea typeface="微软雅黑" panose="020B0503020204020204" pitchFamily="34" charset="-122"/>
              </a:rPr>
              <a:t>Revival</a:t>
            </a:r>
            <a:endParaRPr lang="zh-CN" altLang="en-US" b="1" dirty="0">
              <a:latin typeface="微软雅黑" panose="020B0503020204020204" pitchFamily="34" charset="-122"/>
              <a:ea typeface="微软雅黑" panose="020B0503020204020204" pitchFamily="34" charset="-122"/>
            </a:endParaRPr>
          </a:p>
        </p:txBody>
      </p:sp>
      <p:sp>
        <p:nvSpPr>
          <p:cNvPr id="34" name="PA_文本框 33"/>
          <p:cNvSpPr txBox="1"/>
          <p:nvPr>
            <p:custDataLst>
              <p:tags r:id="rId4"/>
            </p:custDataLst>
          </p:nvPr>
        </p:nvSpPr>
        <p:spPr>
          <a:xfrm>
            <a:off x="2030002" y="3413079"/>
            <a:ext cx="1348697" cy="369332"/>
          </a:xfrm>
          <a:prstGeom prst="rect">
            <a:avLst/>
          </a:prstGeom>
          <a:noFill/>
        </p:spPr>
        <p:txBody>
          <a:bodyPr wrap="square">
            <a:spAutoFit/>
          </a:bodyPr>
          <a:lstStyle/>
          <a:p>
            <a:pPr algn="ctr"/>
            <a:r>
              <a:rPr lang="en-US" altLang="zh-CN" b="1" dirty="0">
                <a:latin typeface="微软雅黑" panose="020B0503020204020204" pitchFamily="34" charset="-122"/>
                <a:ea typeface="微软雅黑" panose="020B0503020204020204" pitchFamily="34" charset="-122"/>
              </a:rPr>
              <a:t>P</a:t>
            </a:r>
            <a:r>
              <a:rPr lang="en-AU" altLang="zh-CN" b="1" dirty="0" err="1">
                <a:latin typeface="微软雅黑" panose="020B0503020204020204" pitchFamily="34" charset="-122"/>
                <a:ea typeface="微软雅黑" panose="020B0503020204020204" pitchFamily="34" charset="-122"/>
              </a:rPr>
              <a:t>rogress</a:t>
            </a:r>
            <a:endParaRPr lang="zh-CN" altLang="en-US" b="1" dirty="0">
              <a:latin typeface="微软雅黑" panose="020B0503020204020204" pitchFamily="34" charset="-122"/>
              <a:ea typeface="微软雅黑" panose="020B0503020204020204" pitchFamily="34" charset="-122"/>
            </a:endParaRPr>
          </a:p>
        </p:txBody>
      </p:sp>
      <p:sp>
        <p:nvSpPr>
          <p:cNvPr id="35" name="PA_文本框 34"/>
          <p:cNvSpPr txBox="1"/>
          <p:nvPr>
            <p:custDataLst>
              <p:tags r:id="rId5"/>
            </p:custDataLst>
          </p:nvPr>
        </p:nvSpPr>
        <p:spPr>
          <a:xfrm>
            <a:off x="2098575" y="2766906"/>
            <a:ext cx="1233098" cy="369332"/>
          </a:xfrm>
          <a:prstGeom prst="rect">
            <a:avLst/>
          </a:prstGeom>
          <a:noFill/>
        </p:spPr>
        <p:txBody>
          <a:bodyPr wrap="square">
            <a:spAutoFit/>
          </a:bodyPr>
          <a:lstStyle/>
          <a:p>
            <a:pPr algn="ctr"/>
            <a:r>
              <a:rPr lang="en-AU" altLang="zh-CN" b="1" dirty="0">
                <a:latin typeface="微软雅黑" panose="020B0503020204020204" pitchFamily="34" charset="-122"/>
                <a:ea typeface="微软雅黑" panose="020B0503020204020204" pitchFamily="34" charset="-122"/>
              </a:rPr>
              <a:t>Dilemma</a:t>
            </a:r>
            <a:endParaRPr lang="zh-CN" altLang="en-US" b="1" dirty="0">
              <a:latin typeface="微软雅黑" panose="020B0503020204020204" pitchFamily="34" charset="-122"/>
              <a:ea typeface="微软雅黑" panose="020B0503020204020204" pitchFamily="34" charset="-122"/>
            </a:endParaRPr>
          </a:p>
        </p:txBody>
      </p:sp>
      <p:sp>
        <p:nvSpPr>
          <p:cNvPr id="36" name="PA_文本框 35"/>
          <p:cNvSpPr txBox="1"/>
          <p:nvPr>
            <p:custDataLst>
              <p:tags r:id="rId6"/>
            </p:custDataLst>
          </p:nvPr>
        </p:nvSpPr>
        <p:spPr>
          <a:xfrm>
            <a:off x="2095791" y="2160199"/>
            <a:ext cx="1143564" cy="369332"/>
          </a:xfrm>
          <a:prstGeom prst="rect">
            <a:avLst/>
          </a:prstGeom>
          <a:noFill/>
        </p:spPr>
        <p:txBody>
          <a:bodyPr wrap="square">
            <a:spAutoFit/>
          </a:bodyPr>
          <a:lstStyle/>
          <a:p>
            <a:pPr algn="ctr"/>
            <a:r>
              <a:rPr lang="en-US" altLang="zh-CN" b="1" dirty="0">
                <a:latin typeface="微软雅黑" panose="020B0503020204020204" pitchFamily="34" charset="-122"/>
                <a:ea typeface="微软雅黑" panose="020B0503020204020204" pitchFamily="34" charset="-122"/>
              </a:rPr>
              <a:t>Develop</a:t>
            </a:r>
            <a:endParaRPr lang="zh-CN" altLang="en-US" b="1" dirty="0">
              <a:latin typeface="微软雅黑" panose="020B0503020204020204" pitchFamily="34" charset="-122"/>
              <a:ea typeface="微软雅黑" panose="020B0503020204020204" pitchFamily="34" charset="-122"/>
            </a:endParaRPr>
          </a:p>
        </p:txBody>
      </p:sp>
      <p:sp>
        <p:nvSpPr>
          <p:cNvPr id="37" name="PA_文本框 36"/>
          <p:cNvSpPr txBox="1"/>
          <p:nvPr>
            <p:custDataLst>
              <p:tags r:id="rId7"/>
            </p:custDataLst>
          </p:nvPr>
        </p:nvSpPr>
        <p:spPr>
          <a:xfrm>
            <a:off x="2156398" y="1531220"/>
            <a:ext cx="1022350" cy="369332"/>
          </a:xfrm>
          <a:prstGeom prst="rect">
            <a:avLst/>
          </a:prstGeom>
          <a:noFill/>
        </p:spPr>
        <p:txBody>
          <a:bodyPr>
            <a:spAutoFit/>
          </a:bodyPr>
          <a:lstStyle/>
          <a:p>
            <a:pPr algn="ctr"/>
            <a:r>
              <a:rPr lang="en-US" altLang="zh-CN" b="1" dirty="0">
                <a:latin typeface="微软雅黑" panose="020B0503020204020204" pitchFamily="34" charset="-122"/>
                <a:ea typeface="微软雅黑" panose="020B0503020204020204" pitchFamily="34" charset="-122"/>
              </a:rPr>
              <a:t>Start</a:t>
            </a:r>
            <a:endParaRPr lang="zh-CN" altLang="en-US" b="1" dirty="0">
              <a:latin typeface="微软雅黑" panose="020B0503020204020204" pitchFamily="34" charset="-122"/>
              <a:ea typeface="微软雅黑" panose="020B0503020204020204" pitchFamily="34" charset="-122"/>
            </a:endParaRPr>
          </a:p>
        </p:txBody>
      </p:sp>
      <p:sp>
        <p:nvSpPr>
          <p:cNvPr id="2" name="PA_右箭头 1"/>
          <p:cNvSpPr/>
          <p:nvPr>
            <p:custDataLst>
              <p:tags r:id="rId8"/>
            </p:custDataLst>
          </p:nvPr>
        </p:nvSpPr>
        <p:spPr>
          <a:xfrm>
            <a:off x="3706736" y="1572456"/>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_右箭头 37"/>
          <p:cNvSpPr/>
          <p:nvPr>
            <p:custDataLst>
              <p:tags r:id="rId9"/>
            </p:custDataLst>
          </p:nvPr>
        </p:nvSpPr>
        <p:spPr>
          <a:xfrm>
            <a:off x="3706736" y="2144577"/>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右箭头 38"/>
          <p:cNvSpPr/>
          <p:nvPr>
            <p:custDataLst>
              <p:tags r:id="rId10"/>
            </p:custDataLst>
          </p:nvPr>
        </p:nvSpPr>
        <p:spPr>
          <a:xfrm>
            <a:off x="3706736" y="2789215"/>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PA_右箭头 39"/>
          <p:cNvSpPr/>
          <p:nvPr>
            <p:custDataLst>
              <p:tags r:id="rId11"/>
            </p:custDataLst>
          </p:nvPr>
        </p:nvSpPr>
        <p:spPr>
          <a:xfrm>
            <a:off x="3706736" y="3421524"/>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PA_右箭头 40"/>
          <p:cNvSpPr/>
          <p:nvPr>
            <p:custDataLst>
              <p:tags r:id="rId12"/>
            </p:custDataLst>
          </p:nvPr>
        </p:nvSpPr>
        <p:spPr>
          <a:xfrm>
            <a:off x="3714067" y="4107044"/>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_矩形 41"/>
          <p:cNvSpPr/>
          <p:nvPr>
            <p:custDataLst>
              <p:tags r:id="rId13"/>
            </p:custDataLst>
          </p:nvPr>
        </p:nvSpPr>
        <p:spPr>
          <a:xfrm>
            <a:off x="4671832" y="1411718"/>
            <a:ext cx="3048800" cy="530145"/>
          </a:xfrm>
          <a:prstGeom prst="rect">
            <a:avLst/>
          </a:prstGeom>
        </p:spPr>
        <p:txBody>
          <a:bodyPr wrap="square">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A mathematical model simulating neurons was proposed</a:t>
            </a:r>
            <a:endParaRPr lang="zh-CN" altLang="en-US" sz="1000" dirty="0">
              <a:latin typeface="微软雅黑" panose="020B0503020204020204" pitchFamily="34" charset="-122"/>
              <a:ea typeface="微软雅黑" panose="020B0503020204020204" pitchFamily="34" charset="-122"/>
            </a:endParaRPr>
          </a:p>
        </p:txBody>
      </p:sp>
      <p:sp>
        <p:nvSpPr>
          <p:cNvPr id="43" name="PA_矩形 42"/>
          <p:cNvSpPr/>
          <p:nvPr>
            <p:custDataLst>
              <p:tags r:id="rId14"/>
            </p:custDataLst>
          </p:nvPr>
        </p:nvSpPr>
        <p:spPr>
          <a:xfrm>
            <a:off x="4671832" y="2053452"/>
            <a:ext cx="3048800" cy="529440"/>
          </a:xfrm>
          <a:prstGeom prst="rect">
            <a:avLst/>
          </a:prstGeom>
        </p:spPr>
        <p:txBody>
          <a:bodyPr wrap="square">
            <a:spAutoFit/>
          </a:bodyPr>
          <a:lstStyle/>
          <a:p>
            <a:pPr>
              <a:lnSpc>
                <a:spcPct val="150000"/>
              </a:lnSpc>
            </a:pPr>
            <a:r>
              <a:rPr lang="en-US" altLang="zh-CN" sz="1000" dirty="0">
                <a:solidFill>
                  <a:schemeClr val="tx1">
                    <a:lumMod val="75000"/>
                    <a:lumOff val="25000"/>
                  </a:schemeClr>
                </a:solidFill>
                <a:latin typeface="微软雅黑" pitchFamily="34" charset="-122"/>
                <a:ea typeface="微软雅黑" pitchFamily="34" charset="-122"/>
              </a:rPr>
              <a:t>Simple neural network model → binary classification task.</a:t>
            </a:r>
            <a:endParaRPr lang="zh-CN" altLang="en-US" sz="1000" dirty="0"/>
          </a:p>
        </p:txBody>
      </p:sp>
      <p:sp>
        <p:nvSpPr>
          <p:cNvPr id="44" name="PA_矩形 43"/>
          <p:cNvSpPr/>
          <p:nvPr>
            <p:custDataLst>
              <p:tags r:id="rId15"/>
            </p:custDataLst>
          </p:nvPr>
        </p:nvSpPr>
        <p:spPr>
          <a:xfrm>
            <a:off x="4691552" y="2631071"/>
            <a:ext cx="3048800" cy="529440"/>
          </a:xfrm>
          <a:prstGeom prst="rect">
            <a:avLst/>
          </a:prstGeom>
        </p:spPr>
        <p:txBody>
          <a:bodyPr wrap="square">
            <a:spAutoFit/>
          </a:bodyPr>
          <a:lstStyle/>
          <a:p>
            <a:pPr>
              <a:lnSpc>
                <a:spcPct val="150000"/>
              </a:lnSpc>
            </a:pPr>
            <a:r>
              <a:rPr lang="en-US" altLang="zh-CN" sz="1000" dirty="0">
                <a:solidFill>
                  <a:schemeClr val="tx1">
                    <a:lumMod val="75000"/>
                    <a:lumOff val="25000"/>
                  </a:schemeClr>
                </a:solidFill>
                <a:latin typeface="微软雅黑" pitchFamily="34" charset="-122"/>
                <a:ea typeface="微软雅黑" pitchFamily="34" charset="-122"/>
              </a:rPr>
              <a:t>XOR is a nonlinear separable problem that cannot be solved by traditional </a:t>
            </a:r>
            <a:r>
              <a:rPr lang="en-US" altLang="zh-CN" sz="1000" dirty="0" err="1">
                <a:solidFill>
                  <a:schemeClr val="tx1">
                    <a:lumMod val="75000"/>
                    <a:lumOff val="25000"/>
                  </a:schemeClr>
                </a:solidFill>
                <a:latin typeface="微软雅黑" pitchFamily="34" charset="-122"/>
                <a:ea typeface="微软雅黑" pitchFamily="34" charset="-122"/>
              </a:rPr>
              <a:t>perceptrons</a:t>
            </a:r>
            <a:endParaRPr lang="zh-CN" altLang="en-US" sz="1000" dirty="0"/>
          </a:p>
        </p:txBody>
      </p:sp>
      <p:sp>
        <p:nvSpPr>
          <p:cNvPr id="45" name="PA_矩形 44"/>
          <p:cNvSpPr/>
          <p:nvPr>
            <p:custDataLst>
              <p:tags r:id="rId16"/>
            </p:custDataLst>
          </p:nvPr>
        </p:nvSpPr>
        <p:spPr>
          <a:xfrm>
            <a:off x="4691552" y="3235497"/>
            <a:ext cx="3048800" cy="757643"/>
          </a:xfrm>
          <a:prstGeom prst="rect">
            <a:avLst/>
          </a:prstGeom>
        </p:spPr>
        <p:txBody>
          <a:bodyPr wrap="square">
            <a:spAutoFit/>
          </a:bodyPr>
          <a:lstStyle/>
          <a:p>
            <a:pPr>
              <a:lnSpc>
                <a:spcPct val="150000"/>
              </a:lnSpc>
            </a:pPr>
            <a:r>
              <a:rPr lang="en-AU" altLang="zh-CN" sz="1000" dirty="0">
                <a:solidFill>
                  <a:schemeClr val="tx1">
                    <a:lumMod val="75000"/>
                    <a:lumOff val="25000"/>
                  </a:schemeClr>
                </a:solidFill>
                <a:latin typeface="微软雅黑" pitchFamily="34" charset="-122"/>
                <a:ea typeface="微软雅黑" pitchFamily="34" charset="-122"/>
              </a:rPr>
              <a:t>Back propagation algorithm</a:t>
            </a:r>
          </a:p>
          <a:p>
            <a:pPr>
              <a:lnSpc>
                <a:spcPct val="150000"/>
              </a:lnSpc>
            </a:pPr>
            <a:r>
              <a:rPr lang="en-US" altLang="zh-CN" sz="1000" dirty="0">
                <a:solidFill>
                  <a:schemeClr val="tx1">
                    <a:lumMod val="75000"/>
                    <a:lumOff val="25000"/>
                  </a:schemeClr>
                </a:solidFill>
                <a:latin typeface="微软雅黑" pitchFamily="34" charset="-122"/>
                <a:ea typeface="微软雅黑" pitchFamily="34" charset="-122"/>
              </a:rPr>
              <a:t>Allows neural networks to learn complex non-linear functions</a:t>
            </a:r>
            <a:endParaRPr lang="en-AU" altLang="zh-CN" sz="1000" dirty="0">
              <a:solidFill>
                <a:schemeClr val="tx1">
                  <a:lumMod val="75000"/>
                  <a:lumOff val="25000"/>
                </a:schemeClr>
              </a:solidFill>
              <a:latin typeface="微软雅黑" pitchFamily="34" charset="-122"/>
              <a:ea typeface="微软雅黑" pitchFamily="34" charset="-122"/>
            </a:endParaRPr>
          </a:p>
        </p:txBody>
      </p:sp>
      <p:sp>
        <p:nvSpPr>
          <p:cNvPr id="46" name="PA_矩形 45"/>
          <p:cNvSpPr/>
          <p:nvPr>
            <p:custDataLst>
              <p:tags r:id="rId17"/>
            </p:custDataLst>
          </p:nvPr>
        </p:nvSpPr>
        <p:spPr>
          <a:xfrm>
            <a:off x="4691552" y="4068126"/>
            <a:ext cx="3048800" cy="529440"/>
          </a:xfrm>
          <a:prstGeom prst="rect">
            <a:avLst/>
          </a:prstGeom>
        </p:spPr>
        <p:txBody>
          <a:bodyPr wrap="square">
            <a:spAutoFit/>
          </a:bodyPr>
          <a:lstStyle/>
          <a:p>
            <a:pPr>
              <a:lnSpc>
                <a:spcPct val="150000"/>
              </a:lnSpc>
            </a:pPr>
            <a:r>
              <a:rPr lang="en-US" altLang="zh-CN" sz="1000" dirty="0">
                <a:solidFill>
                  <a:schemeClr val="tx1">
                    <a:lumMod val="75000"/>
                    <a:lumOff val="25000"/>
                  </a:schemeClr>
                </a:solidFill>
                <a:latin typeface="微软雅黑" pitchFamily="34" charset="-122"/>
                <a:ea typeface="微软雅黑" pitchFamily="34" charset="-122"/>
              </a:rPr>
              <a:t>More powerful computing power</a:t>
            </a:r>
          </a:p>
          <a:p>
            <a:pPr>
              <a:lnSpc>
                <a:spcPct val="150000"/>
              </a:lnSpc>
            </a:pPr>
            <a:r>
              <a:rPr lang="en-US" altLang="zh-CN" sz="1000" dirty="0">
                <a:solidFill>
                  <a:schemeClr val="tx1">
                    <a:lumMod val="75000"/>
                    <a:lumOff val="25000"/>
                  </a:schemeClr>
                </a:solidFill>
                <a:latin typeface="微软雅黑" pitchFamily="34" charset="-122"/>
                <a:ea typeface="微软雅黑" pitchFamily="34" charset="-122"/>
              </a:rPr>
              <a:t>Availability of large-scale data sets</a:t>
            </a:r>
            <a:endParaRPr lang="zh-CN" altLang="en-US" sz="1000" dirty="0"/>
          </a:p>
        </p:txBody>
      </p:sp>
      <p:sp>
        <p:nvSpPr>
          <p:cNvPr id="5" name="PA_右箭头 1">
            <a:extLst>
              <a:ext uri="{FF2B5EF4-FFF2-40B4-BE49-F238E27FC236}">
                <a16:creationId xmlns:a16="http://schemas.microsoft.com/office/drawing/2014/main" id="{3D7BC03C-FA87-3CAE-D390-F59C6F54EA37}"/>
              </a:ext>
            </a:extLst>
          </p:cNvPr>
          <p:cNvSpPr/>
          <p:nvPr>
            <p:custDataLst>
              <p:tags r:id="rId18"/>
            </p:custDataLst>
          </p:nvPr>
        </p:nvSpPr>
        <p:spPr>
          <a:xfrm rot="10800000">
            <a:off x="1004915" y="1635646"/>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6">
            <a:extLst>
              <a:ext uri="{FF2B5EF4-FFF2-40B4-BE49-F238E27FC236}">
                <a16:creationId xmlns:a16="http://schemas.microsoft.com/office/drawing/2014/main" id="{3ECF85DD-56A4-08D9-D4EA-5B3F309E86C6}"/>
              </a:ext>
            </a:extLst>
          </p:cNvPr>
          <p:cNvSpPr txBox="1"/>
          <p:nvPr>
            <p:custDataLst>
              <p:tags r:id="rId19"/>
            </p:custDataLst>
          </p:nvPr>
        </p:nvSpPr>
        <p:spPr>
          <a:xfrm>
            <a:off x="0" y="1600956"/>
            <a:ext cx="1022350" cy="369332"/>
          </a:xfrm>
          <a:prstGeom prst="rect">
            <a:avLst/>
          </a:prstGeom>
          <a:noFill/>
        </p:spPr>
        <p:txBody>
          <a:bodyPr>
            <a:spAutoFit/>
          </a:bodyPr>
          <a:lstStyle/>
          <a:p>
            <a:pPr algn="ctr"/>
            <a:r>
              <a:rPr lang="en-US" altLang="zh-CN" dirty="0"/>
              <a:t>1943</a:t>
            </a:r>
            <a:endParaRPr lang="zh-CN" altLang="en-US" b="1" dirty="0">
              <a:latin typeface="微软雅黑" panose="020B0503020204020204" pitchFamily="34" charset="-122"/>
              <a:ea typeface="微软雅黑" panose="020B0503020204020204" pitchFamily="34" charset="-122"/>
            </a:endParaRPr>
          </a:p>
        </p:txBody>
      </p:sp>
      <p:sp>
        <p:nvSpPr>
          <p:cNvPr id="7" name="PA_右箭头 1">
            <a:extLst>
              <a:ext uri="{FF2B5EF4-FFF2-40B4-BE49-F238E27FC236}">
                <a16:creationId xmlns:a16="http://schemas.microsoft.com/office/drawing/2014/main" id="{24132906-F91D-A23F-C376-3D8C4E069F30}"/>
              </a:ext>
            </a:extLst>
          </p:cNvPr>
          <p:cNvSpPr/>
          <p:nvPr>
            <p:custDataLst>
              <p:tags r:id="rId20"/>
            </p:custDataLst>
          </p:nvPr>
        </p:nvSpPr>
        <p:spPr>
          <a:xfrm rot="10800000">
            <a:off x="987479" y="2263686"/>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文本框 36">
            <a:extLst>
              <a:ext uri="{FF2B5EF4-FFF2-40B4-BE49-F238E27FC236}">
                <a16:creationId xmlns:a16="http://schemas.microsoft.com/office/drawing/2014/main" id="{42DB19E1-4B1B-39D7-AEFD-B3F7F0745176}"/>
              </a:ext>
            </a:extLst>
          </p:cNvPr>
          <p:cNvSpPr txBox="1"/>
          <p:nvPr>
            <p:custDataLst>
              <p:tags r:id="rId21"/>
            </p:custDataLst>
          </p:nvPr>
        </p:nvSpPr>
        <p:spPr>
          <a:xfrm>
            <a:off x="-17436" y="2228996"/>
            <a:ext cx="1022350" cy="369332"/>
          </a:xfrm>
          <a:prstGeom prst="rect">
            <a:avLst/>
          </a:prstGeom>
          <a:noFill/>
        </p:spPr>
        <p:txBody>
          <a:bodyPr>
            <a:spAutoFit/>
          </a:bodyPr>
          <a:lstStyle/>
          <a:p>
            <a:pPr algn="ctr"/>
            <a:r>
              <a:rPr lang="en-US" altLang="zh-CN" dirty="0"/>
              <a:t>1957</a:t>
            </a:r>
            <a:endParaRPr lang="zh-CN" altLang="en-US" b="1" dirty="0">
              <a:latin typeface="微软雅黑" panose="020B0503020204020204" pitchFamily="34" charset="-122"/>
              <a:ea typeface="微软雅黑" panose="020B0503020204020204" pitchFamily="34" charset="-122"/>
            </a:endParaRPr>
          </a:p>
        </p:txBody>
      </p:sp>
      <p:sp>
        <p:nvSpPr>
          <p:cNvPr id="9" name="PA_右箭头 1">
            <a:extLst>
              <a:ext uri="{FF2B5EF4-FFF2-40B4-BE49-F238E27FC236}">
                <a16:creationId xmlns:a16="http://schemas.microsoft.com/office/drawing/2014/main" id="{6EDBBEDD-3081-37FB-2870-00380D197CB4}"/>
              </a:ext>
            </a:extLst>
          </p:cNvPr>
          <p:cNvSpPr/>
          <p:nvPr>
            <p:custDataLst>
              <p:tags r:id="rId22"/>
            </p:custDataLst>
          </p:nvPr>
        </p:nvSpPr>
        <p:spPr>
          <a:xfrm rot="10800000">
            <a:off x="979609" y="2864202"/>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文本框 36">
            <a:extLst>
              <a:ext uri="{FF2B5EF4-FFF2-40B4-BE49-F238E27FC236}">
                <a16:creationId xmlns:a16="http://schemas.microsoft.com/office/drawing/2014/main" id="{5AF2DBE0-37A4-4BFF-F26D-053CE632DF14}"/>
              </a:ext>
            </a:extLst>
          </p:cNvPr>
          <p:cNvSpPr txBox="1"/>
          <p:nvPr>
            <p:custDataLst>
              <p:tags r:id="rId23"/>
            </p:custDataLst>
          </p:nvPr>
        </p:nvSpPr>
        <p:spPr>
          <a:xfrm>
            <a:off x="-25306" y="2829512"/>
            <a:ext cx="1022350" cy="369332"/>
          </a:xfrm>
          <a:prstGeom prst="rect">
            <a:avLst/>
          </a:prstGeom>
          <a:noFill/>
        </p:spPr>
        <p:txBody>
          <a:bodyPr>
            <a:spAutoFit/>
          </a:bodyPr>
          <a:lstStyle/>
          <a:p>
            <a:pPr algn="ctr"/>
            <a:r>
              <a:rPr lang="en-US" altLang="zh-CN" dirty="0"/>
              <a:t>1960s</a:t>
            </a:r>
            <a:endParaRPr lang="zh-CN" altLang="en-US" b="1" dirty="0">
              <a:latin typeface="微软雅黑" panose="020B0503020204020204" pitchFamily="34" charset="-122"/>
              <a:ea typeface="微软雅黑" panose="020B0503020204020204" pitchFamily="34" charset="-122"/>
            </a:endParaRPr>
          </a:p>
        </p:txBody>
      </p:sp>
      <p:sp>
        <p:nvSpPr>
          <p:cNvPr id="11" name="PA_右箭头 1">
            <a:extLst>
              <a:ext uri="{FF2B5EF4-FFF2-40B4-BE49-F238E27FC236}">
                <a16:creationId xmlns:a16="http://schemas.microsoft.com/office/drawing/2014/main" id="{1748302B-3FCB-7EE1-5A0D-CF4D64562BDF}"/>
              </a:ext>
            </a:extLst>
          </p:cNvPr>
          <p:cNvSpPr/>
          <p:nvPr>
            <p:custDataLst>
              <p:tags r:id="rId24"/>
            </p:custDataLst>
          </p:nvPr>
        </p:nvSpPr>
        <p:spPr>
          <a:xfrm rot="10800000">
            <a:off x="993003" y="3512496"/>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36">
            <a:extLst>
              <a:ext uri="{FF2B5EF4-FFF2-40B4-BE49-F238E27FC236}">
                <a16:creationId xmlns:a16="http://schemas.microsoft.com/office/drawing/2014/main" id="{2C19F8C9-6990-D420-4616-731276A2C15A}"/>
              </a:ext>
            </a:extLst>
          </p:cNvPr>
          <p:cNvSpPr txBox="1"/>
          <p:nvPr>
            <p:custDataLst>
              <p:tags r:id="rId25"/>
            </p:custDataLst>
          </p:nvPr>
        </p:nvSpPr>
        <p:spPr>
          <a:xfrm>
            <a:off x="-4798" y="3430028"/>
            <a:ext cx="1022350" cy="369332"/>
          </a:xfrm>
          <a:prstGeom prst="rect">
            <a:avLst/>
          </a:prstGeom>
          <a:noFill/>
        </p:spPr>
        <p:txBody>
          <a:bodyPr>
            <a:spAutoFit/>
          </a:bodyPr>
          <a:lstStyle/>
          <a:p>
            <a:pPr algn="ctr"/>
            <a:r>
              <a:rPr lang="en-US" altLang="zh-CN" dirty="0"/>
              <a:t>1980s</a:t>
            </a:r>
            <a:endParaRPr lang="zh-CN" altLang="en-US" b="1" dirty="0">
              <a:latin typeface="微软雅黑" panose="020B0503020204020204" pitchFamily="34" charset="-122"/>
              <a:ea typeface="微软雅黑" panose="020B0503020204020204" pitchFamily="34" charset="-122"/>
            </a:endParaRPr>
          </a:p>
        </p:txBody>
      </p:sp>
      <p:sp>
        <p:nvSpPr>
          <p:cNvPr id="13" name="PA_右箭头 1">
            <a:extLst>
              <a:ext uri="{FF2B5EF4-FFF2-40B4-BE49-F238E27FC236}">
                <a16:creationId xmlns:a16="http://schemas.microsoft.com/office/drawing/2014/main" id="{E82E8BE7-5794-9744-DE2F-6D9A9BC57C8F}"/>
              </a:ext>
            </a:extLst>
          </p:cNvPr>
          <p:cNvSpPr/>
          <p:nvPr>
            <p:custDataLst>
              <p:tags r:id="rId26"/>
            </p:custDataLst>
          </p:nvPr>
        </p:nvSpPr>
        <p:spPr>
          <a:xfrm rot="10800000">
            <a:off x="984912" y="4139448"/>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36">
            <a:extLst>
              <a:ext uri="{FF2B5EF4-FFF2-40B4-BE49-F238E27FC236}">
                <a16:creationId xmlns:a16="http://schemas.microsoft.com/office/drawing/2014/main" id="{1FCEE779-75B9-AB0F-B636-F8AEC9DB24F0}"/>
              </a:ext>
            </a:extLst>
          </p:cNvPr>
          <p:cNvSpPr txBox="1"/>
          <p:nvPr>
            <p:custDataLst>
              <p:tags r:id="rId27"/>
            </p:custDataLst>
          </p:nvPr>
        </p:nvSpPr>
        <p:spPr>
          <a:xfrm>
            <a:off x="-4798" y="3998886"/>
            <a:ext cx="1022350" cy="646331"/>
          </a:xfrm>
          <a:prstGeom prst="rect">
            <a:avLst/>
          </a:prstGeom>
          <a:noFill/>
        </p:spPr>
        <p:txBody>
          <a:bodyPr>
            <a:spAutoFit/>
          </a:bodyPr>
          <a:lstStyle/>
          <a:p>
            <a:pPr algn="ctr"/>
            <a:r>
              <a:rPr lang="en-US" altLang="zh-CN" dirty="0">
                <a:ea typeface="微软雅黑" panose="020B0503020204020204" pitchFamily="34" charset="-122"/>
              </a:rPr>
              <a:t>From 1990s</a:t>
            </a:r>
            <a:endParaRPr lang="zh-CN" altLang="en-US" dirty="0">
              <a:ea typeface="微软雅黑" panose="020B0503020204020204" pitchFamily="34" charset="-122"/>
            </a:endParaRPr>
          </a:p>
        </p:txBody>
      </p:sp>
    </p:spTree>
    <p:extLst>
      <p:ext uri="{BB962C8B-B14F-4D97-AF65-F5344CB8AC3E}">
        <p14:creationId xmlns:p14="http://schemas.microsoft.com/office/powerpoint/2010/main" val="3087016114"/>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par>
                                <p:cTn id="13" presetID="53" presetClass="entr" presetSubtype="16" fill="hold" nodeType="withEffect">
                                  <p:stCondLst>
                                    <p:cond delay="6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90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22" presetClass="entr" presetSubtype="8" fill="hold" grpId="0" nodeType="withEffect">
                                  <p:stCondLst>
                                    <p:cond delay="120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22" presetClass="entr" presetSubtype="8" fill="hold" grpId="0" nodeType="withEffect">
                                  <p:stCondLst>
                                    <p:cond delay="150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par>
                                <p:cTn id="29" presetID="22" presetClass="entr" presetSubtype="8" fill="hold" grpId="0" nodeType="withEffect">
                                  <p:stCondLst>
                                    <p:cond delay="180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par>
                                <p:cTn id="32" presetID="22" presetClass="entr" presetSubtype="8" fill="hold" grpId="0" nodeType="withEffect">
                                  <p:stCondLst>
                                    <p:cond delay="210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240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par>
                                <p:cTn id="38" presetID="22" presetClass="entr" presetSubtype="8" fill="hold" grpId="0" nodeType="withEffect">
                                  <p:stCondLst>
                                    <p:cond delay="270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par>
                                <p:cTn id="41" presetID="22" presetClass="entr" presetSubtype="8" fill="hold" grpId="0" nodeType="withEffect">
                                  <p:stCondLst>
                                    <p:cond delay="300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8" fill="hold" grpId="0" nodeType="withEffect">
                                  <p:stCondLst>
                                    <p:cond delay="330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par>
                                <p:cTn id="47" presetID="22" presetClass="entr" presetSubtype="8" fill="hold" grpId="0" nodeType="withEffect">
                                  <p:stCondLst>
                                    <p:cond delay="360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60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45"/>
                                        </p:tgtEl>
                                        <p:attrNameLst>
                                          <p:attrName>style.visibility</p:attrName>
                                        </p:attrNameLst>
                                      </p:cBhvr>
                                      <p:to>
                                        <p:strVal val="visible"/>
                                      </p:to>
                                    </p:set>
                                    <p:anim calcmode="lin" valueType="num">
                                      <p:cBhvr>
                                        <p:cTn id="62" dur="500" fill="hold"/>
                                        <p:tgtEl>
                                          <p:spTgt spid="45"/>
                                        </p:tgtEl>
                                        <p:attrNameLst>
                                          <p:attrName>ppt_w</p:attrName>
                                        </p:attrNameLst>
                                      </p:cBhvr>
                                      <p:tavLst>
                                        <p:tav tm="0">
                                          <p:val>
                                            <p:fltVal val="0"/>
                                          </p:val>
                                        </p:tav>
                                        <p:tav tm="100000">
                                          <p:val>
                                            <p:strVal val="#ppt_w"/>
                                          </p:val>
                                        </p:tav>
                                      </p:tavLst>
                                    </p:anim>
                                    <p:anim calcmode="lin" valueType="num">
                                      <p:cBhvr>
                                        <p:cTn id="63" dur="500" fill="hold"/>
                                        <p:tgtEl>
                                          <p:spTgt spid="45"/>
                                        </p:tgtEl>
                                        <p:attrNameLst>
                                          <p:attrName>ppt_h</p:attrName>
                                        </p:attrNameLst>
                                      </p:cBhvr>
                                      <p:tavLst>
                                        <p:tav tm="0">
                                          <p:val>
                                            <p:fltVal val="0"/>
                                          </p:val>
                                        </p:tav>
                                        <p:tav tm="100000">
                                          <p:val>
                                            <p:strVal val="#ppt_h"/>
                                          </p:val>
                                        </p:tav>
                                      </p:tavLst>
                                    </p:anim>
                                    <p:animEffect transition="in" filter="fade">
                                      <p:cBhvr>
                                        <p:cTn id="64" dur="500"/>
                                        <p:tgtEl>
                                          <p:spTgt spid="45"/>
                                        </p:tgtEl>
                                      </p:cBhvr>
                                    </p:animEffect>
                                  </p:childTnLst>
                                </p:cTn>
                              </p:par>
                              <p:par>
                                <p:cTn id="65" presetID="22" presetClass="entr" presetSubtype="8" fill="hold" grpId="0" nodeType="withEffect">
                                  <p:stCondLst>
                                    <p:cond delay="120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par>
                                <p:cTn id="68" presetID="22" presetClass="entr" presetSubtype="8" fill="hold" grpId="0" nodeType="withEffect">
                                  <p:stCondLst>
                                    <p:cond delay="2400"/>
                                  </p:stCondLst>
                                  <p:childTnLst>
                                    <p:set>
                                      <p:cBhvr>
                                        <p:cTn id="69" dur="1" fill="hold">
                                          <p:stCondLst>
                                            <p:cond delay="0"/>
                                          </p:stCondLst>
                                        </p:cTn>
                                        <p:tgtEl>
                                          <p:spTgt spid="5"/>
                                        </p:tgtEl>
                                        <p:attrNameLst>
                                          <p:attrName>style.visibility</p:attrName>
                                        </p:attrNameLst>
                                      </p:cBhvr>
                                      <p:to>
                                        <p:strVal val="visible"/>
                                      </p:to>
                                    </p:set>
                                    <p:animEffect transition="in" filter="wipe(left)">
                                      <p:cBhvr>
                                        <p:cTn id="70" dur="500"/>
                                        <p:tgtEl>
                                          <p:spTgt spid="5"/>
                                        </p:tgtEl>
                                      </p:cBhvr>
                                    </p:animEffect>
                                  </p:childTnLst>
                                </p:cTn>
                              </p:par>
                              <p:par>
                                <p:cTn id="71" presetID="22" presetClass="entr" presetSubtype="8" fill="hold" grpId="0" nodeType="withEffect">
                                  <p:stCondLst>
                                    <p:cond delay="2100"/>
                                  </p:stCondLst>
                                  <p:childTnLst>
                                    <p:set>
                                      <p:cBhvr>
                                        <p:cTn id="72" dur="1" fill="hold">
                                          <p:stCondLst>
                                            <p:cond delay="0"/>
                                          </p:stCondLst>
                                        </p:cTn>
                                        <p:tgtEl>
                                          <p:spTgt spid="6"/>
                                        </p:tgtEl>
                                        <p:attrNameLst>
                                          <p:attrName>style.visibility</p:attrName>
                                        </p:attrNameLst>
                                      </p:cBhvr>
                                      <p:to>
                                        <p:strVal val="visible"/>
                                      </p:to>
                                    </p:set>
                                    <p:animEffect transition="in" filter="wipe(left)">
                                      <p:cBhvr>
                                        <p:cTn id="73" dur="500"/>
                                        <p:tgtEl>
                                          <p:spTgt spid="6"/>
                                        </p:tgtEl>
                                      </p:cBhvr>
                                    </p:animEffect>
                                  </p:childTnLst>
                                </p:cTn>
                              </p:par>
                              <p:par>
                                <p:cTn id="74" presetID="22" presetClass="entr" presetSubtype="8" fill="hold" grpId="0" nodeType="withEffect">
                                  <p:stCondLst>
                                    <p:cond delay="2400"/>
                                  </p:stCondLst>
                                  <p:childTnLst>
                                    <p:set>
                                      <p:cBhvr>
                                        <p:cTn id="75" dur="1" fill="hold">
                                          <p:stCondLst>
                                            <p:cond delay="0"/>
                                          </p:stCondLst>
                                        </p:cTn>
                                        <p:tgtEl>
                                          <p:spTgt spid="7"/>
                                        </p:tgtEl>
                                        <p:attrNameLst>
                                          <p:attrName>style.visibility</p:attrName>
                                        </p:attrNameLst>
                                      </p:cBhvr>
                                      <p:to>
                                        <p:strVal val="visible"/>
                                      </p:to>
                                    </p:set>
                                    <p:animEffect transition="in" filter="wipe(left)">
                                      <p:cBhvr>
                                        <p:cTn id="76" dur="500"/>
                                        <p:tgtEl>
                                          <p:spTgt spid="7"/>
                                        </p:tgtEl>
                                      </p:cBhvr>
                                    </p:animEffect>
                                  </p:childTnLst>
                                </p:cTn>
                              </p:par>
                              <p:par>
                                <p:cTn id="77" presetID="22" presetClass="entr" presetSubtype="8" fill="hold" grpId="0" nodeType="withEffect">
                                  <p:stCondLst>
                                    <p:cond delay="2100"/>
                                  </p:stCondLst>
                                  <p:childTnLst>
                                    <p:set>
                                      <p:cBhvr>
                                        <p:cTn id="78" dur="1" fill="hold">
                                          <p:stCondLst>
                                            <p:cond delay="0"/>
                                          </p:stCondLst>
                                        </p:cTn>
                                        <p:tgtEl>
                                          <p:spTgt spid="8"/>
                                        </p:tgtEl>
                                        <p:attrNameLst>
                                          <p:attrName>style.visibility</p:attrName>
                                        </p:attrNameLst>
                                      </p:cBhvr>
                                      <p:to>
                                        <p:strVal val="visible"/>
                                      </p:to>
                                    </p:set>
                                    <p:animEffect transition="in" filter="wipe(left)">
                                      <p:cBhvr>
                                        <p:cTn id="79" dur="500"/>
                                        <p:tgtEl>
                                          <p:spTgt spid="8"/>
                                        </p:tgtEl>
                                      </p:cBhvr>
                                    </p:animEffect>
                                  </p:childTnLst>
                                </p:cTn>
                              </p:par>
                              <p:par>
                                <p:cTn id="80" presetID="22" presetClass="entr" presetSubtype="8" fill="hold" grpId="0" nodeType="withEffect">
                                  <p:stCondLst>
                                    <p:cond delay="240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par>
                                <p:cTn id="83" presetID="22" presetClass="entr" presetSubtype="8" fill="hold" grpId="0" nodeType="withEffect">
                                  <p:stCondLst>
                                    <p:cond delay="2100"/>
                                  </p:stCondLst>
                                  <p:childTnLst>
                                    <p:set>
                                      <p:cBhvr>
                                        <p:cTn id="84" dur="1" fill="hold">
                                          <p:stCondLst>
                                            <p:cond delay="0"/>
                                          </p:stCondLst>
                                        </p:cTn>
                                        <p:tgtEl>
                                          <p:spTgt spid="10"/>
                                        </p:tgtEl>
                                        <p:attrNameLst>
                                          <p:attrName>style.visibility</p:attrName>
                                        </p:attrNameLst>
                                      </p:cBhvr>
                                      <p:to>
                                        <p:strVal val="visible"/>
                                      </p:to>
                                    </p:set>
                                    <p:animEffect transition="in" filter="wipe(left)">
                                      <p:cBhvr>
                                        <p:cTn id="85" dur="500"/>
                                        <p:tgtEl>
                                          <p:spTgt spid="10"/>
                                        </p:tgtEl>
                                      </p:cBhvr>
                                    </p:animEffect>
                                  </p:childTnLst>
                                </p:cTn>
                              </p:par>
                              <p:par>
                                <p:cTn id="86" presetID="22" presetClass="entr" presetSubtype="8" fill="hold" grpId="0" nodeType="withEffect">
                                  <p:stCondLst>
                                    <p:cond delay="2400"/>
                                  </p:stCondLst>
                                  <p:childTnLst>
                                    <p:set>
                                      <p:cBhvr>
                                        <p:cTn id="87" dur="1" fill="hold">
                                          <p:stCondLst>
                                            <p:cond delay="0"/>
                                          </p:stCondLst>
                                        </p:cTn>
                                        <p:tgtEl>
                                          <p:spTgt spid="11"/>
                                        </p:tgtEl>
                                        <p:attrNameLst>
                                          <p:attrName>style.visibility</p:attrName>
                                        </p:attrNameLst>
                                      </p:cBhvr>
                                      <p:to>
                                        <p:strVal val="visible"/>
                                      </p:to>
                                    </p:set>
                                    <p:animEffect transition="in" filter="wipe(left)">
                                      <p:cBhvr>
                                        <p:cTn id="88" dur="500"/>
                                        <p:tgtEl>
                                          <p:spTgt spid="11"/>
                                        </p:tgtEl>
                                      </p:cBhvr>
                                    </p:animEffect>
                                  </p:childTnLst>
                                </p:cTn>
                              </p:par>
                              <p:par>
                                <p:cTn id="89" presetID="22" presetClass="entr" presetSubtype="8" fill="hold" grpId="0" nodeType="withEffect">
                                  <p:stCondLst>
                                    <p:cond delay="210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500"/>
                                        <p:tgtEl>
                                          <p:spTgt spid="12"/>
                                        </p:tgtEl>
                                      </p:cBhvr>
                                    </p:animEffect>
                                  </p:childTnLst>
                                </p:cTn>
                              </p:par>
                              <p:par>
                                <p:cTn id="92" presetID="22" presetClass="entr" presetSubtype="8" fill="hold" grpId="0" nodeType="withEffect">
                                  <p:stCondLst>
                                    <p:cond delay="2400"/>
                                  </p:stCondLst>
                                  <p:childTnLst>
                                    <p:set>
                                      <p:cBhvr>
                                        <p:cTn id="93" dur="1" fill="hold">
                                          <p:stCondLst>
                                            <p:cond delay="0"/>
                                          </p:stCondLst>
                                        </p:cTn>
                                        <p:tgtEl>
                                          <p:spTgt spid="13"/>
                                        </p:tgtEl>
                                        <p:attrNameLst>
                                          <p:attrName>style.visibility</p:attrName>
                                        </p:attrNameLst>
                                      </p:cBhvr>
                                      <p:to>
                                        <p:strVal val="visible"/>
                                      </p:to>
                                    </p:set>
                                    <p:animEffect transition="in" filter="wipe(left)">
                                      <p:cBhvr>
                                        <p:cTn id="94" dur="500"/>
                                        <p:tgtEl>
                                          <p:spTgt spid="13"/>
                                        </p:tgtEl>
                                      </p:cBhvr>
                                    </p:animEffect>
                                  </p:childTnLst>
                                </p:cTn>
                              </p:par>
                              <p:par>
                                <p:cTn id="95" presetID="22" presetClass="entr" presetSubtype="8" fill="hold" grpId="0" nodeType="withEffect">
                                  <p:stCondLst>
                                    <p:cond delay="2100"/>
                                  </p:stCondLst>
                                  <p:childTnLst>
                                    <p:set>
                                      <p:cBhvr>
                                        <p:cTn id="96" dur="1" fill="hold">
                                          <p:stCondLst>
                                            <p:cond delay="0"/>
                                          </p:stCondLst>
                                        </p:cTn>
                                        <p:tgtEl>
                                          <p:spTgt spid="14"/>
                                        </p:tgtEl>
                                        <p:attrNameLst>
                                          <p:attrName>style.visibility</p:attrName>
                                        </p:attrNameLst>
                                      </p:cBhvr>
                                      <p:to>
                                        <p:strVal val="visible"/>
                                      </p:to>
                                    </p:set>
                                    <p:animEffect transition="in" filter="wipe(left)">
                                      <p:cBhvr>
                                        <p:cTn id="9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autoUpdateAnimBg="0"/>
      <p:bldP spid="35" grpId="0"/>
      <p:bldP spid="36" grpId="0"/>
      <p:bldP spid="37" grpId="0" animBg="1" autoUpdateAnimBg="0"/>
      <p:bldP spid="2" grpId="0" animBg="1"/>
      <p:bldP spid="38" grpId="0" animBg="1"/>
      <p:bldP spid="39" grpId="0" animBg="1" autoUpdateAnimBg="0"/>
      <p:bldP spid="40" grpId="0" animBg="1"/>
      <p:bldP spid="41" grpId="0" animBg="1"/>
      <p:bldP spid="42" grpId="0"/>
      <p:bldP spid="43" grpId="0"/>
      <p:bldP spid="44" grpId="0"/>
      <p:bldP spid="45" grpId="0"/>
      <p:bldP spid="46" grpId="0" animBg="1" autoUpdateAnimBg="0"/>
      <p:bldP spid="5" grpId="0" animBg="1"/>
      <p:bldP spid="6" grpId="0" animBg="1" autoUpdateAnimBg="0"/>
      <p:bldP spid="7" grpId="0" animBg="1"/>
      <p:bldP spid="8" grpId="0" animBg="1" autoUpdateAnimBg="0"/>
      <p:bldP spid="9" grpId="0" animBg="1"/>
      <p:bldP spid="10" grpId="0" animBg="1" autoUpdateAnimBg="0"/>
      <p:bldP spid="11" grpId="0" animBg="1"/>
      <p:bldP spid="12" grpId="0" animBg="1" autoUpdateAnimBg="0"/>
      <p:bldP spid="13" grpId="0" animBg="1"/>
      <p:bldP spid="1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chenying0907 1"/>
          <p:cNvGrpSpPr/>
          <p:nvPr>
            <p:custDataLst>
              <p:tags r:id="rId1"/>
            </p:custDataLst>
          </p:nvPr>
        </p:nvGrpSpPr>
        <p:grpSpPr>
          <a:xfrm>
            <a:off x="1403648" y="265489"/>
            <a:ext cx="6192688" cy="769442"/>
            <a:chOff x="1492256" y="409505"/>
            <a:chExt cx="6192688" cy="769442"/>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642670" y="409505"/>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微软雅黑" panose="020B0503020204020204" pitchFamily="34" charset="-122"/>
                  <a:ea typeface="微软雅黑" panose="020B0503020204020204" pitchFamily="34" charset="-122"/>
                </a:rPr>
                <a:t>XOR Problem</a:t>
              </a:r>
              <a:endParaRPr lang="zh-CN" altLang="en-US" sz="2000" dirty="0">
                <a:latin typeface="微软雅黑" panose="020B0503020204020204" pitchFamily="34" charset="-122"/>
                <a:ea typeface="微软雅黑" panose="020B0503020204020204" pitchFamily="34" charset="-122"/>
              </a:endParaRPr>
            </a:p>
          </p:txBody>
        </p:sp>
      </p:grpSp>
      <p:sp>
        <p:nvSpPr>
          <p:cNvPr id="16" name="PA_矩形 15"/>
          <p:cNvSpPr/>
          <p:nvPr>
            <p:custDataLst>
              <p:tags r:id="rId2"/>
            </p:custDataLst>
          </p:nvPr>
        </p:nvSpPr>
        <p:spPr>
          <a:xfrm>
            <a:off x="1306204" y="1635646"/>
            <a:ext cx="6387575" cy="353687"/>
          </a:xfrm>
          <a:prstGeom prst="rect">
            <a:avLst/>
          </a:prstGeom>
        </p:spPr>
        <p:txBody>
          <a:bodyPr wrap="square">
            <a:spAutoFit/>
          </a:bodyPr>
          <a:lstStyle/>
          <a:p>
            <a:pPr>
              <a:lnSpc>
                <a:spcPct val="200000"/>
              </a:lnSpc>
            </a:pP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4" name="TextBox 3">
            <a:extLst>
              <a:ext uri="{FF2B5EF4-FFF2-40B4-BE49-F238E27FC236}">
                <a16:creationId xmlns:a16="http://schemas.microsoft.com/office/drawing/2014/main" id="{D33024F9-B45B-F520-E63E-DE50710FCD04}"/>
              </a:ext>
            </a:extLst>
          </p:cNvPr>
          <p:cNvSpPr txBox="1"/>
          <p:nvPr/>
        </p:nvSpPr>
        <p:spPr>
          <a:xfrm>
            <a:off x="1484783" y="1112170"/>
            <a:ext cx="6030416" cy="1754326"/>
          </a:xfrm>
          <a:prstGeom prst="rect">
            <a:avLst/>
          </a:prstGeom>
          <a:noFill/>
        </p:spPr>
        <p:txBody>
          <a:bodyPr wrap="square">
            <a:spAutoFit/>
          </a:bodyPr>
          <a:lstStyle/>
          <a:p>
            <a:pPr algn="l"/>
            <a:r>
              <a:rPr lang="en-US" altLang="zh-CN" b="0" i="0" dirty="0">
                <a:solidFill>
                  <a:srgbClr val="374151"/>
                </a:solidFill>
                <a:effectLst/>
                <a:latin typeface="Söhne"/>
              </a:rPr>
              <a:t>Math Function:</a:t>
            </a:r>
          </a:p>
          <a:p>
            <a:pPr algn="l"/>
            <a:r>
              <a:rPr lang="en-US" altLang="zh-CN" b="0" i="0" dirty="0">
                <a:solidFill>
                  <a:srgbClr val="374151"/>
                </a:solidFill>
                <a:effectLst/>
                <a:latin typeface="Söhne"/>
              </a:rPr>
              <a:t>Function A XOR B = (A AND (NOT B)) OR ((NOT A) AND B)</a:t>
            </a:r>
          </a:p>
          <a:p>
            <a:endParaRPr lang="en-US" altLang="zh-CN" dirty="0"/>
          </a:p>
          <a:p>
            <a:r>
              <a:rPr lang="en-US" altLang="zh-CN" dirty="0"/>
              <a:t>Language Describe:</a:t>
            </a:r>
          </a:p>
          <a:p>
            <a:r>
              <a:rPr lang="en-US" altLang="zh-CN" dirty="0"/>
              <a:t>- If the two input binary values are the same, the result is 0.</a:t>
            </a:r>
          </a:p>
          <a:p>
            <a:r>
              <a:rPr lang="en-US" altLang="zh-CN" dirty="0"/>
              <a:t>- If the two input binary values are different, the result is 1.</a:t>
            </a:r>
          </a:p>
        </p:txBody>
      </p:sp>
      <p:pic>
        <p:nvPicPr>
          <p:cNvPr id="6" name="Picture 5">
            <a:extLst>
              <a:ext uri="{FF2B5EF4-FFF2-40B4-BE49-F238E27FC236}">
                <a16:creationId xmlns:a16="http://schemas.microsoft.com/office/drawing/2014/main" id="{D9B11833-E9EE-B95A-D482-E354F6BFA576}"/>
              </a:ext>
            </a:extLst>
          </p:cNvPr>
          <p:cNvPicPr>
            <a:picLocks noChangeAspect="1"/>
          </p:cNvPicPr>
          <p:nvPr/>
        </p:nvPicPr>
        <p:blipFill>
          <a:blip r:embed="rId5"/>
          <a:stretch>
            <a:fillRect/>
          </a:stretch>
        </p:blipFill>
        <p:spPr>
          <a:xfrm>
            <a:off x="1403648" y="2941969"/>
            <a:ext cx="6043267" cy="1628913"/>
          </a:xfrm>
          <a:prstGeom prst="rect">
            <a:avLst/>
          </a:prstGeom>
        </p:spPr>
      </p:pic>
    </p:spTree>
    <p:extLst>
      <p:ext uri="{BB962C8B-B14F-4D97-AF65-F5344CB8AC3E}">
        <p14:creationId xmlns:p14="http://schemas.microsoft.com/office/powerpoint/2010/main" val="3282558494"/>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nodePh="1">
                                  <p:stCondLst>
                                    <p:cond delay="600"/>
                                  </p:stCondLst>
                                  <p:endCondLst>
                                    <p:cond evt="begin" delay="0">
                                      <p:tn val="8"/>
                                    </p:cond>
                                  </p:end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2539</TotalTime>
  <Words>2686</Words>
  <Application>Microsoft Office PowerPoint</Application>
  <PresentationFormat>On-screen Show (16:9)</PresentationFormat>
  <Paragraphs>284</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Söhne</vt:lpstr>
      <vt:lpstr>方正静蕾简体</vt:lpstr>
      <vt:lpstr>落落补 汤圆</vt:lpstr>
      <vt:lpstr>微软雅黑</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Vision - Digital Recognition</vt:lpstr>
      <vt:lpstr>PowerPoint Presentation</vt:lpstr>
      <vt:lpstr>PowerPoint Presentation</vt:lpstr>
      <vt:lpstr>Natural Language</vt:lpstr>
      <vt:lpstr>Black Box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wangjun shen</cp:lastModifiedBy>
  <cp:revision>193</cp:revision>
  <dcterms:created xsi:type="dcterms:W3CDTF">2016-05-27T01:57:29Z</dcterms:created>
  <dcterms:modified xsi:type="dcterms:W3CDTF">2023-10-31T23:10:05Z</dcterms:modified>
</cp:coreProperties>
</file>